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1" r:id="rId2"/>
    <p:sldId id="256" r:id="rId3"/>
    <p:sldId id="265" r:id="rId4"/>
    <p:sldId id="257" r:id="rId5"/>
    <p:sldId id="264" r:id="rId6"/>
    <p:sldId id="258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#2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#2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#3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1F36E3A-0C29-4BC5-BBD2-EB4F2546AF68}" type="doc">
      <dgm:prSet loTypeId="urn:microsoft.com/office/officeart/2005/8/layout/chevron1" loCatId="process" qsTypeId="urn:microsoft.com/office/officeart/2005/8/quickstyle/simple1" qsCatId="simple" csTypeId="urn:microsoft.com/office/officeart/2005/8/colors/colorful1#2" csCatId="colorful" phldr="1"/>
      <dgm:spPr/>
    </dgm:pt>
    <dgm:pt modelId="{A16A2D17-0440-415A-98D0-258A3A2A7932}">
      <dgm:prSet phldrT="[Текст]"/>
      <dgm:spPr/>
      <dgm:t>
        <a:bodyPr/>
        <a:lstStyle/>
        <a:p>
          <a:r>
            <a:rPr lang="kk-KZ" dirty="0">
              <a:solidFill>
                <a:srgbClr val="27CED7"/>
              </a:solidFill>
            </a:rPr>
            <a:t>.</a:t>
          </a:r>
          <a:endParaRPr lang="x-none" dirty="0">
            <a:solidFill>
              <a:srgbClr val="27CED7"/>
            </a:solidFill>
          </a:endParaRPr>
        </a:p>
      </dgm:t>
    </dgm:pt>
    <dgm:pt modelId="{622FB8A4-8E78-4774-9B47-6CC1084CDB75}" type="parTrans" cxnId="{A0CFD78D-0883-4561-A94B-09AC5F07EDC8}">
      <dgm:prSet/>
      <dgm:spPr/>
      <dgm:t>
        <a:bodyPr/>
        <a:lstStyle/>
        <a:p>
          <a:endParaRPr lang="x-none"/>
        </a:p>
      </dgm:t>
    </dgm:pt>
    <dgm:pt modelId="{658DBC94-8FEB-4BAC-BD31-1606E98967D2}" type="sibTrans" cxnId="{A0CFD78D-0883-4561-A94B-09AC5F07EDC8}">
      <dgm:prSet/>
      <dgm:spPr/>
      <dgm:t>
        <a:bodyPr/>
        <a:lstStyle/>
        <a:p>
          <a:endParaRPr lang="x-none"/>
        </a:p>
      </dgm:t>
    </dgm:pt>
    <dgm:pt modelId="{B0914495-E43C-4024-AAFF-431FC2DB4328}">
      <dgm:prSet phldrT="[Текст]"/>
      <dgm:spPr/>
      <dgm:t>
        <a:bodyPr/>
        <a:lstStyle/>
        <a:p>
          <a:r>
            <a:rPr lang="kk-KZ" dirty="0">
              <a:solidFill>
                <a:srgbClr val="42BA97"/>
              </a:solidFill>
            </a:rPr>
            <a:t>.</a:t>
          </a:r>
          <a:endParaRPr lang="x-none" dirty="0">
            <a:solidFill>
              <a:srgbClr val="42BA97"/>
            </a:solidFill>
          </a:endParaRPr>
        </a:p>
      </dgm:t>
    </dgm:pt>
    <dgm:pt modelId="{F02212B7-2E75-4E01-97C2-348AD8118F0B}" type="parTrans" cxnId="{28DB2BC8-0EE3-4FE4-ACF9-370025B01DD2}">
      <dgm:prSet/>
      <dgm:spPr/>
      <dgm:t>
        <a:bodyPr/>
        <a:lstStyle/>
        <a:p>
          <a:endParaRPr lang="x-none"/>
        </a:p>
      </dgm:t>
    </dgm:pt>
    <dgm:pt modelId="{07356FFD-6B96-4D06-9DE8-253221685C52}" type="sibTrans" cxnId="{28DB2BC8-0EE3-4FE4-ACF9-370025B01DD2}">
      <dgm:prSet/>
      <dgm:spPr/>
      <dgm:t>
        <a:bodyPr/>
        <a:lstStyle/>
        <a:p>
          <a:endParaRPr lang="x-none"/>
        </a:p>
      </dgm:t>
    </dgm:pt>
    <dgm:pt modelId="{69B7899E-C3A1-40FE-8408-722276092DDF}">
      <dgm:prSet phldrT="[Текст]"/>
      <dgm:spPr/>
      <dgm:t>
        <a:bodyPr/>
        <a:lstStyle/>
        <a:p>
          <a:r>
            <a:rPr lang="kk-KZ" dirty="0">
              <a:solidFill>
                <a:srgbClr val="2683C6"/>
              </a:solidFill>
            </a:rPr>
            <a:t>.</a:t>
          </a:r>
          <a:endParaRPr lang="x-none" dirty="0">
            <a:solidFill>
              <a:srgbClr val="2683C6"/>
            </a:solidFill>
          </a:endParaRPr>
        </a:p>
      </dgm:t>
    </dgm:pt>
    <dgm:pt modelId="{E321B20A-5C2C-4B18-AC40-E4E80D579656}" type="sibTrans" cxnId="{16AA3769-DBB4-4F2E-8C70-6F845A49258E}">
      <dgm:prSet/>
      <dgm:spPr/>
      <dgm:t>
        <a:bodyPr/>
        <a:lstStyle/>
        <a:p>
          <a:endParaRPr lang="x-none"/>
        </a:p>
      </dgm:t>
    </dgm:pt>
    <dgm:pt modelId="{29B2A5F9-9CDC-48B4-BABA-931F3F5743B9}" type="parTrans" cxnId="{16AA3769-DBB4-4F2E-8C70-6F845A49258E}">
      <dgm:prSet/>
      <dgm:spPr/>
      <dgm:t>
        <a:bodyPr/>
        <a:lstStyle/>
        <a:p>
          <a:endParaRPr lang="x-none"/>
        </a:p>
      </dgm:t>
    </dgm:pt>
    <dgm:pt modelId="{F1C81E20-C63E-43BE-A1DF-E9291123F566}" type="pres">
      <dgm:prSet presAssocID="{61F36E3A-0C29-4BC5-BBD2-EB4F2546AF68}" presName="Name0" presStyleCnt="0">
        <dgm:presLayoutVars>
          <dgm:dir/>
          <dgm:animLvl val="lvl"/>
          <dgm:resizeHandles val="exact"/>
        </dgm:presLayoutVars>
      </dgm:prSet>
      <dgm:spPr/>
    </dgm:pt>
    <dgm:pt modelId="{CC99A508-57DD-4FFB-9897-6F4D0B465A60}" type="pres">
      <dgm:prSet presAssocID="{69B7899E-C3A1-40FE-8408-722276092DDF}" presName="parTxOnly" presStyleLbl="node1" presStyleIdx="0" presStyleCnt="3">
        <dgm:presLayoutVars>
          <dgm:chMax val="0"/>
          <dgm:chPref val="0"/>
          <dgm:bulletEnabled val="1"/>
        </dgm:presLayoutVars>
      </dgm:prSet>
      <dgm:spPr/>
    </dgm:pt>
    <dgm:pt modelId="{98ABB550-E6A8-4C15-8BC4-A7563470BEED}" type="pres">
      <dgm:prSet presAssocID="{E321B20A-5C2C-4B18-AC40-E4E80D579656}" presName="parTxOnlySpace" presStyleCnt="0"/>
      <dgm:spPr/>
    </dgm:pt>
    <dgm:pt modelId="{A4A1AFD9-54E8-4BF6-9D11-F32EE16DED74}" type="pres">
      <dgm:prSet presAssocID="{A16A2D17-0440-415A-98D0-258A3A2A7932}" presName="parTxOnly" presStyleLbl="node1" presStyleIdx="1" presStyleCnt="3">
        <dgm:presLayoutVars>
          <dgm:chMax val="0"/>
          <dgm:chPref val="0"/>
          <dgm:bulletEnabled val="1"/>
        </dgm:presLayoutVars>
      </dgm:prSet>
      <dgm:spPr/>
    </dgm:pt>
    <dgm:pt modelId="{639E6D01-5C71-4830-AA21-FADD1746B566}" type="pres">
      <dgm:prSet presAssocID="{658DBC94-8FEB-4BAC-BD31-1606E98967D2}" presName="parTxOnlySpace" presStyleCnt="0"/>
      <dgm:spPr/>
    </dgm:pt>
    <dgm:pt modelId="{8DD17E7D-D924-4CD6-8B60-FD91E2EDE953}" type="pres">
      <dgm:prSet presAssocID="{B0914495-E43C-4024-AAFF-431FC2DB4328}" presName="parTxOnly" presStyleLbl="node1" presStyleIdx="2" presStyleCnt="3">
        <dgm:presLayoutVars>
          <dgm:chMax val="0"/>
          <dgm:chPref val="0"/>
          <dgm:bulletEnabled val="1"/>
        </dgm:presLayoutVars>
      </dgm:prSet>
      <dgm:spPr/>
    </dgm:pt>
  </dgm:ptLst>
  <dgm:cxnLst>
    <dgm:cxn modelId="{16AA3769-DBB4-4F2E-8C70-6F845A49258E}" srcId="{61F36E3A-0C29-4BC5-BBD2-EB4F2546AF68}" destId="{69B7899E-C3A1-40FE-8408-722276092DDF}" srcOrd="0" destOrd="0" parTransId="{29B2A5F9-9CDC-48B4-BABA-931F3F5743B9}" sibTransId="{E321B20A-5C2C-4B18-AC40-E4E80D579656}"/>
    <dgm:cxn modelId="{91B4E384-2FF6-4B02-95C8-30DBC4E7829D}" type="presOf" srcId="{B0914495-E43C-4024-AAFF-431FC2DB4328}" destId="{8DD17E7D-D924-4CD6-8B60-FD91E2EDE953}" srcOrd="0" destOrd="0" presId="urn:microsoft.com/office/officeart/2005/8/layout/chevron1"/>
    <dgm:cxn modelId="{A0CFD78D-0883-4561-A94B-09AC5F07EDC8}" srcId="{61F36E3A-0C29-4BC5-BBD2-EB4F2546AF68}" destId="{A16A2D17-0440-415A-98D0-258A3A2A7932}" srcOrd="1" destOrd="0" parTransId="{622FB8A4-8E78-4774-9B47-6CC1084CDB75}" sibTransId="{658DBC94-8FEB-4BAC-BD31-1606E98967D2}"/>
    <dgm:cxn modelId="{372CB6C7-D575-4A07-982A-75B9236909EB}" type="presOf" srcId="{61F36E3A-0C29-4BC5-BBD2-EB4F2546AF68}" destId="{F1C81E20-C63E-43BE-A1DF-E9291123F566}" srcOrd="0" destOrd="0" presId="urn:microsoft.com/office/officeart/2005/8/layout/chevron1"/>
    <dgm:cxn modelId="{28DB2BC8-0EE3-4FE4-ACF9-370025B01DD2}" srcId="{61F36E3A-0C29-4BC5-BBD2-EB4F2546AF68}" destId="{B0914495-E43C-4024-AAFF-431FC2DB4328}" srcOrd="2" destOrd="0" parTransId="{F02212B7-2E75-4E01-97C2-348AD8118F0B}" sibTransId="{07356FFD-6B96-4D06-9DE8-253221685C52}"/>
    <dgm:cxn modelId="{F61AEED5-B9E6-4D1F-AB0F-BA43431083C2}" type="presOf" srcId="{A16A2D17-0440-415A-98D0-258A3A2A7932}" destId="{A4A1AFD9-54E8-4BF6-9D11-F32EE16DED74}" srcOrd="0" destOrd="0" presId="urn:microsoft.com/office/officeart/2005/8/layout/chevron1"/>
    <dgm:cxn modelId="{30D73CE5-FCA7-4A1C-81B1-76A78A531CC4}" type="presOf" srcId="{69B7899E-C3A1-40FE-8408-722276092DDF}" destId="{CC99A508-57DD-4FFB-9897-6F4D0B465A60}" srcOrd="0" destOrd="0" presId="urn:microsoft.com/office/officeart/2005/8/layout/chevron1"/>
    <dgm:cxn modelId="{85F7CDFA-F871-48E9-90C1-0445B4AF24EB}" type="presParOf" srcId="{F1C81E20-C63E-43BE-A1DF-E9291123F566}" destId="{CC99A508-57DD-4FFB-9897-6F4D0B465A60}" srcOrd="0" destOrd="0" presId="urn:microsoft.com/office/officeart/2005/8/layout/chevron1"/>
    <dgm:cxn modelId="{AC17DF8F-4EFC-4083-B795-EF0B51E21E13}" type="presParOf" srcId="{F1C81E20-C63E-43BE-A1DF-E9291123F566}" destId="{98ABB550-E6A8-4C15-8BC4-A7563470BEED}" srcOrd="1" destOrd="0" presId="urn:microsoft.com/office/officeart/2005/8/layout/chevron1"/>
    <dgm:cxn modelId="{6D5B2506-0FAF-40D7-9A40-37E73E120B86}" type="presParOf" srcId="{F1C81E20-C63E-43BE-A1DF-E9291123F566}" destId="{A4A1AFD9-54E8-4BF6-9D11-F32EE16DED74}" srcOrd="2" destOrd="0" presId="urn:microsoft.com/office/officeart/2005/8/layout/chevron1"/>
    <dgm:cxn modelId="{8FA34EED-F9FD-4A7C-BFCA-062C8F4B138A}" type="presParOf" srcId="{F1C81E20-C63E-43BE-A1DF-E9291123F566}" destId="{639E6D01-5C71-4830-AA21-FADD1746B566}" srcOrd="3" destOrd="0" presId="urn:microsoft.com/office/officeart/2005/8/layout/chevron1"/>
    <dgm:cxn modelId="{E3142887-2F79-4C76-BD0A-81636FD5AA0D}" type="presParOf" srcId="{F1C81E20-C63E-43BE-A1DF-E9291123F566}" destId="{8DD17E7D-D924-4CD6-8B60-FD91E2EDE953}" srcOrd="4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1F36E3A-0C29-4BC5-BBD2-EB4F2546AF68}" type="doc">
      <dgm:prSet loTypeId="urn:microsoft.com/office/officeart/2005/8/layout/chevron1" loCatId="process" qsTypeId="urn:microsoft.com/office/officeart/2005/8/quickstyle/simple1" qsCatId="simple" csTypeId="urn:microsoft.com/office/officeart/2005/8/colors/colorful1#2" csCatId="colorful" phldr="1"/>
      <dgm:spPr/>
    </dgm:pt>
    <dgm:pt modelId="{A16A2D17-0440-415A-98D0-258A3A2A7932}">
      <dgm:prSet phldrT="[Текст]"/>
      <dgm:spPr/>
      <dgm:t>
        <a:bodyPr/>
        <a:lstStyle/>
        <a:p>
          <a:r>
            <a:rPr lang="kk-KZ" dirty="0">
              <a:solidFill>
                <a:srgbClr val="27CED7"/>
              </a:solidFill>
            </a:rPr>
            <a:t>.</a:t>
          </a:r>
          <a:endParaRPr lang="x-none" dirty="0">
            <a:solidFill>
              <a:srgbClr val="27CED7"/>
            </a:solidFill>
          </a:endParaRPr>
        </a:p>
      </dgm:t>
    </dgm:pt>
    <dgm:pt modelId="{622FB8A4-8E78-4774-9B47-6CC1084CDB75}" type="parTrans" cxnId="{A0CFD78D-0883-4561-A94B-09AC5F07EDC8}">
      <dgm:prSet/>
      <dgm:spPr/>
      <dgm:t>
        <a:bodyPr/>
        <a:lstStyle/>
        <a:p>
          <a:endParaRPr lang="x-none"/>
        </a:p>
      </dgm:t>
    </dgm:pt>
    <dgm:pt modelId="{658DBC94-8FEB-4BAC-BD31-1606E98967D2}" type="sibTrans" cxnId="{A0CFD78D-0883-4561-A94B-09AC5F07EDC8}">
      <dgm:prSet/>
      <dgm:spPr/>
      <dgm:t>
        <a:bodyPr/>
        <a:lstStyle/>
        <a:p>
          <a:endParaRPr lang="x-none"/>
        </a:p>
      </dgm:t>
    </dgm:pt>
    <dgm:pt modelId="{B0914495-E43C-4024-AAFF-431FC2DB4328}">
      <dgm:prSet phldrT="[Текст]"/>
      <dgm:spPr/>
      <dgm:t>
        <a:bodyPr/>
        <a:lstStyle/>
        <a:p>
          <a:r>
            <a:rPr lang="kk-KZ" dirty="0">
              <a:solidFill>
                <a:srgbClr val="42BA97"/>
              </a:solidFill>
            </a:rPr>
            <a:t>.</a:t>
          </a:r>
          <a:endParaRPr lang="x-none" dirty="0">
            <a:solidFill>
              <a:srgbClr val="42BA97"/>
            </a:solidFill>
          </a:endParaRPr>
        </a:p>
      </dgm:t>
    </dgm:pt>
    <dgm:pt modelId="{F02212B7-2E75-4E01-97C2-348AD8118F0B}" type="parTrans" cxnId="{28DB2BC8-0EE3-4FE4-ACF9-370025B01DD2}">
      <dgm:prSet/>
      <dgm:spPr/>
      <dgm:t>
        <a:bodyPr/>
        <a:lstStyle/>
        <a:p>
          <a:endParaRPr lang="x-none"/>
        </a:p>
      </dgm:t>
    </dgm:pt>
    <dgm:pt modelId="{07356FFD-6B96-4D06-9DE8-253221685C52}" type="sibTrans" cxnId="{28DB2BC8-0EE3-4FE4-ACF9-370025B01DD2}">
      <dgm:prSet/>
      <dgm:spPr/>
      <dgm:t>
        <a:bodyPr/>
        <a:lstStyle/>
        <a:p>
          <a:endParaRPr lang="x-none"/>
        </a:p>
      </dgm:t>
    </dgm:pt>
    <dgm:pt modelId="{69B7899E-C3A1-40FE-8408-722276092DDF}">
      <dgm:prSet phldrT="[Текст]"/>
      <dgm:spPr/>
      <dgm:t>
        <a:bodyPr/>
        <a:lstStyle/>
        <a:p>
          <a:r>
            <a:rPr lang="kk-KZ" dirty="0">
              <a:solidFill>
                <a:srgbClr val="2683C6"/>
              </a:solidFill>
            </a:rPr>
            <a:t>.</a:t>
          </a:r>
          <a:endParaRPr lang="x-none" dirty="0">
            <a:solidFill>
              <a:srgbClr val="2683C6"/>
            </a:solidFill>
          </a:endParaRPr>
        </a:p>
      </dgm:t>
    </dgm:pt>
    <dgm:pt modelId="{E321B20A-5C2C-4B18-AC40-E4E80D579656}" type="sibTrans" cxnId="{16AA3769-DBB4-4F2E-8C70-6F845A49258E}">
      <dgm:prSet/>
      <dgm:spPr/>
      <dgm:t>
        <a:bodyPr/>
        <a:lstStyle/>
        <a:p>
          <a:endParaRPr lang="x-none"/>
        </a:p>
      </dgm:t>
    </dgm:pt>
    <dgm:pt modelId="{29B2A5F9-9CDC-48B4-BABA-931F3F5743B9}" type="parTrans" cxnId="{16AA3769-DBB4-4F2E-8C70-6F845A49258E}">
      <dgm:prSet/>
      <dgm:spPr/>
      <dgm:t>
        <a:bodyPr/>
        <a:lstStyle/>
        <a:p>
          <a:endParaRPr lang="x-none"/>
        </a:p>
      </dgm:t>
    </dgm:pt>
    <dgm:pt modelId="{F1C81E20-C63E-43BE-A1DF-E9291123F566}" type="pres">
      <dgm:prSet presAssocID="{61F36E3A-0C29-4BC5-BBD2-EB4F2546AF68}" presName="Name0" presStyleCnt="0">
        <dgm:presLayoutVars>
          <dgm:dir/>
          <dgm:animLvl val="lvl"/>
          <dgm:resizeHandles val="exact"/>
        </dgm:presLayoutVars>
      </dgm:prSet>
      <dgm:spPr/>
    </dgm:pt>
    <dgm:pt modelId="{CC99A508-57DD-4FFB-9897-6F4D0B465A60}" type="pres">
      <dgm:prSet presAssocID="{69B7899E-C3A1-40FE-8408-722276092DDF}" presName="parTxOnly" presStyleLbl="node1" presStyleIdx="0" presStyleCnt="3">
        <dgm:presLayoutVars>
          <dgm:chMax val="0"/>
          <dgm:chPref val="0"/>
          <dgm:bulletEnabled val="1"/>
        </dgm:presLayoutVars>
      </dgm:prSet>
      <dgm:spPr/>
    </dgm:pt>
    <dgm:pt modelId="{98ABB550-E6A8-4C15-8BC4-A7563470BEED}" type="pres">
      <dgm:prSet presAssocID="{E321B20A-5C2C-4B18-AC40-E4E80D579656}" presName="parTxOnlySpace" presStyleCnt="0"/>
      <dgm:spPr/>
    </dgm:pt>
    <dgm:pt modelId="{A4A1AFD9-54E8-4BF6-9D11-F32EE16DED74}" type="pres">
      <dgm:prSet presAssocID="{A16A2D17-0440-415A-98D0-258A3A2A7932}" presName="parTxOnly" presStyleLbl="node1" presStyleIdx="1" presStyleCnt="3">
        <dgm:presLayoutVars>
          <dgm:chMax val="0"/>
          <dgm:chPref val="0"/>
          <dgm:bulletEnabled val="1"/>
        </dgm:presLayoutVars>
      </dgm:prSet>
      <dgm:spPr/>
    </dgm:pt>
    <dgm:pt modelId="{639E6D01-5C71-4830-AA21-FADD1746B566}" type="pres">
      <dgm:prSet presAssocID="{658DBC94-8FEB-4BAC-BD31-1606E98967D2}" presName="parTxOnlySpace" presStyleCnt="0"/>
      <dgm:spPr/>
    </dgm:pt>
    <dgm:pt modelId="{8DD17E7D-D924-4CD6-8B60-FD91E2EDE953}" type="pres">
      <dgm:prSet presAssocID="{B0914495-E43C-4024-AAFF-431FC2DB4328}" presName="parTxOnly" presStyleLbl="node1" presStyleIdx="2" presStyleCnt="3">
        <dgm:presLayoutVars>
          <dgm:chMax val="0"/>
          <dgm:chPref val="0"/>
          <dgm:bulletEnabled val="1"/>
        </dgm:presLayoutVars>
      </dgm:prSet>
      <dgm:spPr/>
    </dgm:pt>
  </dgm:ptLst>
  <dgm:cxnLst>
    <dgm:cxn modelId="{96E8E22B-A3A9-42B5-BC66-AE41154ABC80}" type="presOf" srcId="{69B7899E-C3A1-40FE-8408-722276092DDF}" destId="{CC99A508-57DD-4FFB-9897-6F4D0B465A60}" srcOrd="0" destOrd="0" presId="urn:microsoft.com/office/officeart/2005/8/layout/chevron1"/>
    <dgm:cxn modelId="{16AA3769-DBB4-4F2E-8C70-6F845A49258E}" srcId="{61F36E3A-0C29-4BC5-BBD2-EB4F2546AF68}" destId="{69B7899E-C3A1-40FE-8408-722276092DDF}" srcOrd="0" destOrd="0" parTransId="{29B2A5F9-9CDC-48B4-BABA-931F3F5743B9}" sibTransId="{E321B20A-5C2C-4B18-AC40-E4E80D579656}"/>
    <dgm:cxn modelId="{A0CFD78D-0883-4561-A94B-09AC5F07EDC8}" srcId="{61F36E3A-0C29-4BC5-BBD2-EB4F2546AF68}" destId="{A16A2D17-0440-415A-98D0-258A3A2A7932}" srcOrd="1" destOrd="0" parTransId="{622FB8A4-8E78-4774-9B47-6CC1084CDB75}" sibTransId="{658DBC94-8FEB-4BAC-BD31-1606E98967D2}"/>
    <dgm:cxn modelId="{5BBF2CC2-B4C7-4B9D-8E43-A97D1CDE5D98}" type="presOf" srcId="{B0914495-E43C-4024-AAFF-431FC2DB4328}" destId="{8DD17E7D-D924-4CD6-8B60-FD91E2EDE953}" srcOrd="0" destOrd="0" presId="urn:microsoft.com/office/officeart/2005/8/layout/chevron1"/>
    <dgm:cxn modelId="{28DB2BC8-0EE3-4FE4-ACF9-370025B01DD2}" srcId="{61F36E3A-0C29-4BC5-BBD2-EB4F2546AF68}" destId="{B0914495-E43C-4024-AAFF-431FC2DB4328}" srcOrd="2" destOrd="0" parTransId="{F02212B7-2E75-4E01-97C2-348AD8118F0B}" sibTransId="{07356FFD-6B96-4D06-9DE8-253221685C52}"/>
    <dgm:cxn modelId="{3AC063CE-C081-4772-94EE-51989F360C91}" type="presOf" srcId="{A16A2D17-0440-415A-98D0-258A3A2A7932}" destId="{A4A1AFD9-54E8-4BF6-9D11-F32EE16DED74}" srcOrd="0" destOrd="0" presId="urn:microsoft.com/office/officeart/2005/8/layout/chevron1"/>
    <dgm:cxn modelId="{21E8E7EA-AEB0-4AF5-BA32-FBE0E137792F}" type="presOf" srcId="{61F36E3A-0C29-4BC5-BBD2-EB4F2546AF68}" destId="{F1C81E20-C63E-43BE-A1DF-E9291123F566}" srcOrd="0" destOrd="0" presId="urn:microsoft.com/office/officeart/2005/8/layout/chevron1"/>
    <dgm:cxn modelId="{486B220D-24C7-4795-B4A9-C9E4B285FB56}" type="presParOf" srcId="{F1C81E20-C63E-43BE-A1DF-E9291123F566}" destId="{CC99A508-57DD-4FFB-9897-6F4D0B465A60}" srcOrd="0" destOrd="0" presId="urn:microsoft.com/office/officeart/2005/8/layout/chevron1"/>
    <dgm:cxn modelId="{72479092-11FB-43E3-B22F-465414A52AC2}" type="presParOf" srcId="{F1C81E20-C63E-43BE-A1DF-E9291123F566}" destId="{98ABB550-E6A8-4C15-8BC4-A7563470BEED}" srcOrd="1" destOrd="0" presId="urn:microsoft.com/office/officeart/2005/8/layout/chevron1"/>
    <dgm:cxn modelId="{7DABE1B8-6B85-4600-B25F-902A919C7A5A}" type="presParOf" srcId="{F1C81E20-C63E-43BE-A1DF-E9291123F566}" destId="{A4A1AFD9-54E8-4BF6-9D11-F32EE16DED74}" srcOrd="2" destOrd="0" presId="urn:microsoft.com/office/officeart/2005/8/layout/chevron1"/>
    <dgm:cxn modelId="{85D50BEB-BBB6-4153-BDFE-9B9AD9FCBF0E}" type="presParOf" srcId="{F1C81E20-C63E-43BE-A1DF-E9291123F566}" destId="{639E6D01-5C71-4830-AA21-FADD1746B566}" srcOrd="3" destOrd="0" presId="urn:microsoft.com/office/officeart/2005/8/layout/chevron1"/>
    <dgm:cxn modelId="{00C5F395-C7C0-41BC-BDB9-108CE0A95B72}" type="presParOf" srcId="{F1C81E20-C63E-43BE-A1DF-E9291123F566}" destId="{8DD17E7D-D924-4CD6-8B60-FD91E2EDE953}" srcOrd="4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1F36E3A-0C29-4BC5-BBD2-EB4F2546AF68}" type="doc">
      <dgm:prSet loTypeId="urn:microsoft.com/office/officeart/2005/8/layout/chevron1" loCatId="process" qsTypeId="urn:microsoft.com/office/officeart/2005/8/quickstyle/simple1" qsCatId="simple" csTypeId="urn:microsoft.com/office/officeart/2005/8/colors/colorful1#3" csCatId="colorful" phldr="1"/>
      <dgm:spPr/>
    </dgm:pt>
    <dgm:pt modelId="{A16A2D17-0440-415A-98D0-258A3A2A7932}">
      <dgm:prSet phldrT="[Текст]"/>
      <dgm:spPr/>
      <dgm:t>
        <a:bodyPr/>
        <a:lstStyle/>
        <a:p>
          <a:r>
            <a:rPr lang="kk-KZ" dirty="0">
              <a:solidFill>
                <a:srgbClr val="27CED7"/>
              </a:solidFill>
            </a:rPr>
            <a:t>.</a:t>
          </a:r>
          <a:endParaRPr lang="x-none" dirty="0">
            <a:solidFill>
              <a:srgbClr val="27CED7"/>
            </a:solidFill>
          </a:endParaRPr>
        </a:p>
      </dgm:t>
    </dgm:pt>
    <dgm:pt modelId="{622FB8A4-8E78-4774-9B47-6CC1084CDB75}" type="parTrans" cxnId="{A0CFD78D-0883-4561-A94B-09AC5F07EDC8}">
      <dgm:prSet/>
      <dgm:spPr/>
      <dgm:t>
        <a:bodyPr/>
        <a:lstStyle/>
        <a:p>
          <a:endParaRPr lang="x-none"/>
        </a:p>
      </dgm:t>
    </dgm:pt>
    <dgm:pt modelId="{658DBC94-8FEB-4BAC-BD31-1606E98967D2}" type="sibTrans" cxnId="{A0CFD78D-0883-4561-A94B-09AC5F07EDC8}">
      <dgm:prSet/>
      <dgm:spPr/>
      <dgm:t>
        <a:bodyPr/>
        <a:lstStyle/>
        <a:p>
          <a:endParaRPr lang="x-none"/>
        </a:p>
      </dgm:t>
    </dgm:pt>
    <dgm:pt modelId="{B0914495-E43C-4024-AAFF-431FC2DB4328}">
      <dgm:prSet phldrT="[Текст]"/>
      <dgm:spPr/>
      <dgm:t>
        <a:bodyPr/>
        <a:lstStyle/>
        <a:p>
          <a:r>
            <a:rPr lang="kk-KZ" dirty="0">
              <a:solidFill>
                <a:srgbClr val="42BA97"/>
              </a:solidFill>
            </a:rPr>
            <a:t>.</a:t>
          </a:r>
          <a:endParaRPr lang="x-none" dirty="0">
            <a:solidFill>
              <a:srgbClr val="42BA97"/>
            </a:solidFill>
          </a:endParaRPr>
        </a:p>
      </dgm:t>
    </dgm:pt>
    <dgm:pt modelId="{F02212B7-2E75-4E01-97C2-348AD8118F0B}" type="parTrans" cxnId="{28DB2BC8-0EE3-4FE4-ACF9-370025B01DD2}">
      <dgm:prSet/>
      <dgm:spPr/>
      <dgm:t>
        <a:bodyPr/>
        <a:lstStyle/>
        <a:p>
          <a:endParaRPr lang="x-none"/>
        </a:p>
      </dgm:t>
    </dgm:pt>
    <dgm:pt modelId="{07356FFD-6B96-4D06-9DE8-253221685C52}" type="sibTrans" cxnId="{28DB2BC8-0EE3-4FE4-ACF9-370025B01DD2}">
      <dgm:prSet/>
      <dgm:spPr/>
      <dgm:t>
        <a:bodyPr/>
        <a:lstStyle/>
        <a:p>
          <a:endParaRPr lang="x-none"/>
        </a:p>
      </dgm:t>
    </dgm:pt>
    <dgm:pt modelId="{69B7899E-C3A1-40FE-8408-722276092DDF}">
      <dgm:prSet phldrT="[Текст]"/>
      <dgm:spPr/>
      <dgm:t>
        <a:bodyPr/>
        <a:lstStyle/>
        <a:p>
          <a:r>
            <a:rPr lang="kk-KZ" dirty="0">
              <a:solidFill>
                <a:srgbClr val="2683C6"/>
              </a:solidFill>
            </a:rPr>
            <a:t>.</a:t>
          </a:r>
          <a:endParaRPr lang="x-none" dirty="0">
            <a:solidFill>
              <a:srgbClr val="2683C6"/>
            </a:solidFill>
          </a:endParaRPr>
        </a:p>
      </dgm:t>
    </dgm:pt>
    <dgm:pt modelId="{E321B20A-5C2C-4B18-AC40-E4E80D579656}" type="sibTrans" cxnId="{16AA3769-DBB4-4F2E-8C70-6F845A49258E}">
      <dgm:prSet/>
      <dgm:spPr/>
      <dgm:t>
        <a:bodyPr/>
        <a:lstStyle/>
        <a:p>
          <a:endParaRPr lang="x-none"/>
        </a:p>
      </dgm:t>
    </dgm:pt>
    <dgm:pt modelId="{29B2A5F9-9CDC-48B4-BABA-931F3F5743B9}" type="parTrans" cxnId="{16AA3769-DBB4-4F2E-8C70-6F845A49258E}">
      <dgm:prSet/>
      <dgm:spPr/>
      <dgm:t>
        <a:bodyPr/>
        <a:lstStyle/>
        <a:p>
          <a:endParaRPr lang="x-none"/>
        </a:p>
      </dgm:t>
    </dgm:pt>
    <dgm:pt modelId="{F1C81E20-C63E-43BE-A1DF-E9291123F566}" type="pres">
      <dgm:prSet presAssocID="{61F36E3A-0C29-4BC5-BBD2-EB4F2546AF68}" presName="Name0" presStyleCnt="0">
        <dgm:presLayoutVars>
          <dgm:dir/>
          <dgm:animLvl val="lvl"/>
          <dgm:resizeHandles val="exact"/>
        </dgm:presLayoutVars>
      </dgm:prSet>
      <dgm:spPr/>
    </dgm:pt>
    <dgm:pt modelId="{CC99A508-57DD-4FFB-9897-6F4D0B465A60}" type="pres">
      <dgm:prSet presAssocID="{69B7899E-C3A1-40FE-8408-722276092DDF}" presName="parTxOnly" presStyleLbl="node1" presStyleIdx="0" presStyleCnt="3">
        <dgm:presLayoutVars>
          <dgm:chMax val="0"/>
          <dgm:chPref val="0"/>
          <dgm:bulletEnabled val="1"/>
        </dgm:presLayoutVars>
      </dgm:prSet>
      <dgm:spPr/>
    </dgm:pt>
    <dgm:pt modelId="{98ABB550-E6A8-4C15-8BC4-A7563470BEED}" type="pres">
      <dgm:prSet presAssocID="{E321B20A-5C2C-4B18-AC40-E4E80D579656}" presName="parTxOnlySpace" presStyleCnt="0"/>
      <dgm:spPr/>
    </dgm:pt>
    <dgm:pt modelId="{A4A1AFD9-54E8-4BF6-9D11-F32EE16DED74}" type="pres">
      <dgm:prSet presAssocID="{A16A2D17-0440-415A-98D0-258A3A2A7932}" presName="parTxOnly" presStyleLbl="node1" presStyleIdx="1" presStyleCnt="3">
        <dgm:presLayoutVars>
          <dgm:chMax val="0"/>
          <dgm:chPref val="0"/>
          <dgm:bulletEnabled val="1"/>
        </dgm:presLayoutVars>
      </dgm:prSet>
      <dgm:spPr/>
    </dgm:pt>
    <dgm:pt modelId="{639E6D01-5C71-4830-AA21-FADD1746B566}" type="pres">
      <dgm:prSet presAssocID="{658DBC94-8FEB-4BAC-BD31-1606E98967D2}" presName="parTxOnlySpace" presStyleCnt="0"/>
      <dgm:spPr/>
    </dgm:pt>
    <dgm:pt modelId="{8DD17E7D-D924-4CD6-8B60-FD91E2EDE953}" type="pres">
      <dgm:prSet presAssocID="{B0914495-E43C-4024-AAFF-431FC2DB4328}" presName="parTxOnly" presStyleLbl="node1" presStyleIdx="2" presStyleCnt="3">
        <dgm:presLayoutVars>
          <dgm:chMax val="0"/>
          <dgm:chPref val="0"/>
          <dgm:bulletEnabled val="1"/>
        </dgm:presLayoutVars>
      </dgm:prSet>
      <dgm:spPr/>
    </dgm:pt>
  </dgm:ptLst>
  <dgm:cxnLst>
    <dgm:cxn modelId="{D1739E39-B726-4C15-BE36-123AFC4CCD2D}" type="presOf" srcId="{69B7899E-C3A1-40FE-8408-722276092DDF}" destId="{CC99A508-57DD-4FFB-9897-6F4D0B465A60}" srcOrd="0" destOrd="0" presId="urn:microsoft.com/office/officeart/2005/8/layout/chevron1"/>
    <dgm:cxn modelId="{FE8F2D5D-8EA7-4F5D-852B-77496A39BA30}" type="presOf" srcId="{B0914495-E43C-4024-AAFF-431FC2DB4328}" destId="{8DD17E7D-D924-4CD6-8B60-FD91E2EDE953}" srcOrd="0" destOrd="0" presId="urn:microsoft.com/office/officeart/2005/8/layout/chevron1"/>
    <dgm:cxn modelId="{16AA3769-DBB4-4F2E-8C70-6F845A49258E}" srcId="{61F36E3A-0C29-4BC5-BBD2-EB4F2546AF68}" destId="{69B7899E-C3A1-40FE-8408-722276092DDF}" srcOrd="0" destOrd="0" parTransId="{29B2A5F9-9CDC-48B4-BABA-931F3F5743B9}" sibTransId="{E321B20A-5C2C-4B18-AC40-E4E80D579656}"/>
    <dgm:cxn modelId="{A0CFD78D-0883-4561-A94B-09AC5F07EDC8}" srcId="{61F36E3A-0C29-4BC5-BBD2-EB4F2546AF68}" destId="{A16A2D17-0440-415A-98D0-258A3A2A7932}" srcOrd="1" destOrd="0" parTransId="{622FB8A4-8E78-4774-9B47-6CC1084CDB75}" sibTransId="{658DBC94-8FEB-4BAC-BD31-1606E98967D2}"/>
    <dgm:cxn modelId="{28DB2BC8-0EE3-4FE4-ACF9-370025B01DD2}" srcId="{61F36E3A-0C29-4BC5-BBD2-EB4F2546AF68}" destId="{B0914495-E43C-4024-AAFF-431FC2DB4328}" srcOrd="2" destOrd="0" parTransId="{F02212B7-2E75-4E01-97C2-348AD8118F0B}" sibTransId="{07356FFD-6B96-4D06-9DE8-253221685C52}"/>
    <dgm:cxn modelId="{95948FF3-D3A2-49A1-BEE4-38CF55E15312}" type="presOf" srcId="{61F36E3A-0C29-4BC5-BBD2-EB4F2546AF68}" destId="{F1C81E20-C63E-43BE-A1DF-E9291123F566}" srcOrd="0" destOrd="0" presId="urn:microsoft.com/office/officeart/2005/8/layout/chevron1"/>
    <dgm:cxn modelId="{F504C0FE-940F-448C-8B2C-830F0DC1A40E}" type="presOf" srcId="{A16A2D17-0440-415A-98D0-258A3A2A7932}" destId="{A4A1AFD9-54E8-4BF6-9D11-F32EE16DED74}" srcOrd="0" destOrd="0" presId="urn:microsoft.com/office/officeart/2005/8/layout/chevron1"/>
    <dgm:cxn modelId="{313202FF-88CA-44ED-830A-3E18FD64F1C5}" type="presParOf" srcId="{F1C81E20-C63E-43BE-A1DF-E9291123F566}" destId="{CC99A508-57DD-4FFB-9897-6F4D0B465A60}" srcOrd="0" destOrd="0" presId="urn:microsoft.com/office/officeart/2005/8/layout/chevron1"/>
    <dgm:cxn modelId="{E60AF497-7D47-422C-9D0A-923E98401F9E}" type="presParOf" srcId="{F1C81E20-C63E-43BE-A1DF-E9291123F566}" destId="{98ABB550-E6A8-4C15-8BC4-A7563470BEED}" srcOrd="1" destOrd="0" presId="urn:microsoft.com/office/officeart/2005/8/layout/chevron1"/>
    <dgm:cxn modelId="{12BC84B6-5845-4B58-B13B-B7C37D3E98DD}" type="presParOf" srcId="{F1C81E20-C63E-43BE-A1DF-E9291123F566}" destId="{A4A1AFD9-54E8-4BF6-9D11-F32EE16DED74}" srcOrd="2" destOrd="0" presId="urn:microsoft.com/office/officeart/2005/8/layout/chevron1"/>
    <dgm:cxn modelId="{F0BCCF2E-BBF1-494E-B1BC-2F379A2CADEA}" type="presParOf" srcId="{F1C81E20-C63E-43BE-A1DF-E9291123F566}" destId="{639E6D01-5C71-4830-AA21-FADD1746B566}" srcOrd="3" destOrd="0" presId="urn:microsoft.com/office/officeart/2005/8/layout/chevron1"/>
    <dgm:cxn modelId="{C9D612E6-018E-41BE-BECB-45C166D5B636}" type="presParOf" srcId="{F1C81E20-C63E-43BE-A1DF-E9291123F566}" destId="{8DD17E7D-D924-4CD6-8B60-FD91E2EDE953}" srcOrd="4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C99A508-57DD-4FFB-9897-6F4D0B465A60}">
      <dsp:nvSpPr>
        <dsp:cNvPr id="0" name=""/>
        <dsp:cNvSpPr/>
      </dsp:nvSpPr>
      <dsp:spPr>
        <a:xfrm>
          <a:off x="630" y="1628195"/>
          <a:ext cx="768009" cy="307203"/>
        </a:xfrm>
        <a:prstGeom prst="chevron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6007" tIns="18669" rIns="18669" bIns="18669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k-KZ" sz="1400" kern="1200" dirty="0">
              <a:solidFill>
                <a:srgbClr val="2683C6"/>
              </a:solidFill>
            </a:rPr>
            <a:t>.</a:t>
          </a:r>
          <a:endParaRPr lang="x-none" sz="1400" kern="1200" dirty="0">
            <a:solidFill>
              <a:srgbClr val="2683C6"/>
            </a:solidFill>
          </a:endParaRPr>
        </a:p>
      </dsp:txBody>
      <dsp:txXfrm>
        <a:off x="154232" y="1628195"/>
        <a:ext cx="460806" cy="307203"/>
      </dsp:txXfrm>
    </dsp:sp>
    <dsp:sp modelId="{A4A1AFD9-54E8-4BF6-9D11-F32EE16DED74}">
      <dsp:nvSpPr>
        <dsp:cNvPr id="0" name=""/>
        <dsp:cNvSpPr/>
      </dsp:nvSpPr>
      <dsp:spPr>
        <a:xfrm>
          <a:off x="691838" y="1628195"/>
          <a:ext cx="768009" cy="307203"/>
        </a:xfrm>
        <a:prstGeom prst="chevron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6007" tIns="18669" rIns="18669" bIns="18669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k-KZ" sz="1400" kern="1200" dirty="0">
              <a:solidFill>
                <a:srgbClr val="27CED7"/>
              </a:solidFill>
            </a:rPr>
            <a:t>.</a:t>
          </a:r>
          <a:endParaRPr lang="x-none" sz="1400" kern="1200" dirty="0">
            <a:solidFill>
              <a:srgbClr val="27CED7"/>
            </a:solidFill>
          </a:endParaRPr>
        </a:p>
      </dsp:txBody>
      <dsp:txXfrm>
        <a:off x="845440" y="1628195"/>
        <a:ext cx="460806" cy="307203"/>
      </dsp:txXfrm>
    </dsp:sp>
    <dsp:sp modelId="{8DD17E7D-D924-4CD6-8B60-FD91E2EDE953}">
      <dsp:nvSpPr>
        <dsp:cNvPr id="0" name=""/>
        <dsp:cNvSpPr/>
      </dsp:nvSpPr>
      <dsp:spPr>
        <a:xfrm>
          <a:off x="1383047" y="1628195"/>
          <a:ext cx="768009" cy="307203"/>
        </a:xfrm>
        <a:prstGeom prst="chevron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6007" tIns="18669" rIns="18669" bIns="18669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k-KZ" sz="1400" kern="1200" dirty="0">
              <a:solidFill>
                <a:srgbClr val="42BA97"/>
              </a:solidFill>
            </a:rPr>
            <a:t>.</a:t>
          </a:r>
          <a:endParaRPr lang="x-none" sz="1400" kern="1200" dirty="0">
            <a:solidFill>
              <a:srgbClr val="42BA97"/>
            </a:solidFill>
          </a:endParaRPr>
        </a:p>
      </dsp:txBody>
      <dsp:txXfrm>
        <a:off x="1536649" y="1628195"/>
        <a:ext cx="460806" cy="30720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C99A508-57DD-4FFB-9897-6F4D0B465A60}">
      <dsp:nvSpPr>
        <dsp:cNvPr id="0" name=""/>
        <dsp:cNvSpPr/>
      </dsp:nvSpPr>
      <dsp:spPr>
        <a:xfrm>
          <a:off x="630" y="1628195"/>
          <a:ext cx="768009" cy="307203"/>
        </a:xfrm>
        <a:prstGeom prst="chevron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6007" tIns="18669" rIns="18669" bIns="18669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k-KZ" sz="1400" kern="1200" dirty="0">
              <a:solidFill>
                <a:srgbClr val="2683C6"/>
              </a:solidFill>
            </a:rPr>
            <a:t>.</a:t>
          </a:r>
          <a:endParaRPr lang="x-none" sz="1400" kern="1200" dirty="0">
            <a:solidFill>
              <a:srgbClr val="2683C6"/>
            </a:solidFill>
          </a:endParaRPr>
        </a:p>
      </dsp:txBody>
      <dsp:txXfrm>
        <a:off x="154232" y="1628195"/>
        <a:ext cx="460806" cy="307203"/>
      </dsp:txXfrm>
    </dsp:sp>
    <dsp:sp modelId="{A4A1AFD9-54E8-4BF6-9D11-F32EE16DED74}">
      <dsp:nvSpPr>
        <dsp:cNvPr id="0" name=""/>
        <dsp:cNvSpPr/>
      </dsp:nvSpPr>
      <dsp:spPr>
        <a:xfrm>
          <a:off x="691838" y="1628195"/>
          <a:ext cx="768009" cy="307203"/>
        </a:xfrm>
        <a:prstGeom prst="chevron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6007" tIns="18669" rIns="18669" bIns="18669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k-KZ" sz="1400" kern="1200" dirty="0">
              <a:solidFill>
                <a:srgbClr val="27CED7"/>
              </a:solidFill>
            </a:rPr>
            <a:t>.</a:t>
          </a:r>
          <a:endParaRPr lang="x-none" sz="1400" kern="1200" dirty="0">
            <a:solidFill>
              <a:srgbClr val="27CED7"/>
            </a:solidFill>
          </a:endParaRPr>
        </a:p>
      </dsp:txBody>
      <dsp:txXfrm>
        <a:off x="845440" y="1628195"/>
        <a:ext cx="460806" cy="307203"/>
      </dsp:txXfrm>
    </dsp:sp>
    <dsp:sp modelId="{8DD17E7D-D924-4CD6-8B60-FD91E2EDE953}">
      <dsp:nvSpPr>
        <dsp:cNvPr id="0" name=""/>
        <dsp:cNvSpPr/>
      </dsp:nvSpPr>
      <dsp:spPr>
        <a:xfrm>
          <a:off x="1383047" y="1628195"/>
          <a:ext cx="768009" cy="307203"/>
        </a:xfrm>
        <a:prstGeom prst="chevron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6007" tIns="18669" rIns="18669" bIns="18669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k-KZ" sz="1400" kern="1200" dirty="0">
              <a:solidFill>
                <a:srgbClr val="42BA97"/>
              </a:solidFill>
            </a:rPr>
            <a:t>.</a:t>
          </a:r>
          <a:endParaRPr lang="x-none" sz="1400" kern="1200" dirty="0">
            <a:solidFill>
              <a:srgbClr val="42BA97"/>
            </a:solidFill>
          </a:endParaRPr>
        </a:p>
      </dsp:txBody>
      <dsp:txXfrm>
        <a:off x="1536649" y="1628195"/>
        <a:ext cx="460806" cy="30720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C99A508-57DD-4FFB-9897-6F4D0B465A60}">
      <dsp:nvSpPr>
        <dsp:cNvPr id="0" name=""/>
        <dsp:cNvSpPr/>
      </dsp:nvSpPr>
      <dsp:spPr>
        <a:xfrm>
          <a:off x="630" y="1628195"/>
          <a:ext cx="768009" cy="307203"/>
        </a:xfrm>
        <a:prstGeom prst="chevron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6007" tIns="18669" rIns="18669" bIns="18669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k-KZ" sz="1400" kern="1200" dirty="0">
              <a:solidFill>
                <a:srgbClr val="2683C6"/>
              </a:solidFill>
            </a:rPr>
            <a:t>.</a:t>
          </a:r>
          <a:endParaRPr lang="x-none" sz="1400" kern="1200" dirty="0">
            <a:solidFill>
              <a:srgbClr val="2683C6"/>
            </a:solidFill>
          </a:endParaRPr>
        </a:p>
      </dsp:txBody>
      <dsp:txXfrm>
        <a:off x="154232" y="1628195"/>
        <a:ext cx="460806" cy="307203"/>
      </dsp:txXfrm>
    </dsp:sp>
    <dsp:sp modelId="{A4A1AFD9-54E8-4BF6-9D11-F32EE16DED74}">
      <dsp:nvSpPr>
        <dsp:cNvPr id="0" name=""/>
        <dsp:cNvSpPr/>
      </dsp:nvSpPr>
      <dsp:spPr>
        <a:xfrm>
          <a:off x="691838" y="1628195"/>
          <a:ext cx="768009" cy="307203"/>
        </a:xfrm>
        <a:prstGeom prst="chevron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6007" tIns="18669" rIns="18669" bIns="18669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k-KZ" sz="1400" kern="1200" dirty="0">
              <a:solidFill>
                <a:srgbClr val="27CED7"/>
              </a:solidFill>
            </a:rPr>
            <a:t>.</a:t>
          </a:r>
          <a:endParaRPr lang="x-none" sz="1400" kern="1200" dirty="0">
            <a:solidFill>
              <a:srgbClr val="27CED7"/>
            </a:solidFill>
          </a:endParaRPr>
        </a:p>
      </dsp:txBody>
      <dsp:txXfrm>
        <a:off x="845440" y="1628195"/>
        <a:ext cx="460806" cy="307203"/>
      </dsp:txXfrm>
    </dsp:sp>
    <dsp:sp modelId="{8DD17E7D-D924-4CD6-8B60-FD91E2EDE953}">
      <dsp:nvSpPr>
        <dsp:cNvPr id="0" name=""/>
        <dsp:cNvSpPr/>
      </dsp:nvSpPr>
      <dsp:spPr>
        <a:xfrm>
          <a:off x="1383047" y="1628195"/>
          <a:ext cx="768009" cy="307203"/>
        </a:xfrm>
        <a:prstGeom prst="chevron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6007" tIns="18669" rIns="18669" bIns="18669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k-KZ" sz="1400" kern="1200" dirty="0">
              <a:solidFill>
                <a:srgbClr val="42BA97"/>
              </a:solidFill>
            </a:rPr>
            <a:t>.</a:t>
          </a:r>
          <a:endParaRPr lang="x-none" sz="1400" kern="1200" dirty="0">
            <a:solidFill>
              <a:srgbClr val="42BA97"/>
            </a:solidFill>
          </a:endParaRPr>
        </a:p>
      </dsp:txBody>
      <dsp:txXfrm>
        <a:off x="1536649" y="1628195"/>
        <a:ext cx="460806" cy="30720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25.06.2025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25.06.2025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25.06.2025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25.06.2025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25.06.2025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25.06.2025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25.06.2025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25.06.2025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25.06.2025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25.06.2025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25.06.2025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25.06.2025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microsoft.com/office/2007/relationships/hdphoto" Target="../media/hdphoto1.wdp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hr-nobd.edu.kz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>
            <a:extLst>
              <a:ext uri="{FF2B5EF4-FFF2-40B4-BE49-F238E27FC236}">
                <a16:creationId xmlns:a16="http://schemas.microsoft.com/office/drawing/2014/main" id="{AB0CA9A2-DEDD-19C6-012C-84F78084EAB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37F393EA-01C3-0FE2-D3CE-87E0F575250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29520" y="0"/>
            <a:ext cx="1456229" cy="1490855"/>
          </a:xfrm>
          <a:prstGeom prst="rect">
            <a:avLst/>
          </a:prstGeom>
        </p:spPr>
      </p:pic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03100A15-EB2A-9AD9-46B8-C66A87B5720A}"/>
              </a:ext>
            </a:extLst>
          </p:cNvPr>
          <p:cNvSpPr/>
          <p:nvPr/>
        </p:nvSpPr>
        <p:spPr>
          <a:xfrm>
            <a:off x="0" y="5715016"/>
            <a:ext cx="9144000" cy="1142984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1400" b="1" dirty="0">
              <a:ln/>
              <a:latin typeface="KZ SchoolBook" panose="020B0B00000000000000" pitchFamily="34" charset="0"/>
            </a:endParaRPr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7366E5EB-3347-13D0-9A1C-CAC2095CB83F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2910" y="5857892"/>
            <a:ext cx="196884" cy="296640"/>
          </a:xfrm>
          <a:prstGeom prst="rect">
            <a:avLst/>
          </a:prstGeom>
        </p:spPr>
      </p:pic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435CFFA5-5DC7-A801-20DB-42816AFF3FC6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034" y="6215082"/>
            <a:ext cx="428604" cy="428604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1000100" y="5857892"/>
            <a:ext cx="250033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err="1">
                <a:ln/>
                <a:latin typeface="Times New Roman" pitchFamily="18" charset="0"/>
                <a:cs typeface="Times New Roman" pitchFamily="18" charset="0"/>
              </a:rPr>
              <a:t>Е.Бөкетов көшесі </a:t>
            </a:r>
            <a:r>
              <a:rPr lang="ru-RU" b="1" dirty="0">
                <a:ln/>
                <a:latin typeface="Times New Roman" pitchFamily="18" charset="0"/>
                <a:cs typeface="Times New Roman" pitchFamily="18" charset="0"/>
              </a:rPr>
              <a:t>35А</a:t>
            </a:r>
          </a:p>
          <a:p>
            <a:pPr algn="ctr"/>
            <a:r>
              <a:rPr lang="ru-RU" b="1" dirty="0">
                <a:ln/>
                <a:latin typeface="Times New Roman" pitchFamily="18" charset="0"/>
                <a:cs typeface="Times New Roman" pitchFamily="18" charset="0"/>
              </a:rPr>
              <a:t>8(7152)46-27-61</a:t>
            </a:r>
          </a:p>
          <a:p>
            <a:pPr algn="ctr"/>
            <a:endParaRPr lang="ru-RU" b="1" dirty="0">
              <a:ln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952E3F6F-7F79-4636-777E-30E87B1D2F46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3504" y="6000768"/>
            <a:ext cx="289599" cy="289599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5786446" y="5929330"/>
            <a:ext cx="257176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n/>
                <a:latin typeface="Times New Roman" pitchFamily="18" charset="0"/>
                <a:cs typeface="Times New Roman" pitchFamily="18" charset="0"/>
              </a:rPr>
              <a:t>https://kazgim.edu.kz/</a:t>
            </a:r>
            <a:endParaRPr lang="ru-RU" b="1" dirty="0">
              <a:ln/>
              <a:latin typeface="Times New Roman" pitchFamily="18" charset="0"/>
              <a:cs typeface="Times New Roman" pitchFamily="18" charset="0"/>
            </a:endParaRPr>
          </a:p>
          <a:p>
            <a:r>
              <a:rPr lang="en-US" b="1" dirty="0">
                <a:ln/>
                <a:latin typeface="KZ SchoolBook" panose="020B0B00000000000000" pitchFamily="34" charset="0"/>
              </a:rPr>
              <a:t>kazgim@sqo.gov.kz</a:t>
            </a:r>
            <a:endParaRPr lang="ru-RU" b="1" dirty="0">
              <a:ln/>
              <a:latin typeface="KZ SchoolBook" panose="020B0B00000000000000" pitchFamily="34" charset="0"/>
            </a:endParaRP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5" name="Рисунок 14">
            <a:extLst>
              <a:ext uri="{FF2B5EF4-FFF2-40B4-BE49-F238E27FC236}">
                <a16:creationId xmlns:a16="http://schemas.microsoft.com/office/drawing/2014/main" id="{6A2A1704-EC7D-31FA-6C79-48306CEA58B5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ackgroundRemoval t="9986" b="89872" l="7667" r="94778">
                        <a14:foregroundMark x1="12556" y1="32810" x2="12778" y2="60200"/>
                        <a14:foregroundMark x1="34000" y1="76034" x2="62333" y2="81312"/>
                        <a14:foregroundMark x1="90556" y1="33524" x2="85444" y2="56348"/>
                        <a14:foregroundMark x1="65111" y1="64765" x2="75000" y2="83880"/>
                        <a14:foregroundMark x1="48778" y1="76034" x2="68444" y2="78031"/>
                        <a14:foregroundMark x1="68444" y1="78031" x2="70556" y2="79173"/>
                        <a14:foregroundMark x1="49111" y1="75749" x2="46778" y2="77175"/>
                        <a14:foregroundMark x1="33667" y1="76748" x2="32111" y2="77746"/>
                        <a14:foregroundMark x1="10111" y1="69900" x2="10222" y2="60485"/>
                        <a14:foregroundMark x1="8000" y1="23680" x2="10000" y2="71612"/>
                        <a14:foregroundMark x1="23556" y1="49358" x2="14444" y2="70328"/>
                        <a14:foregroundMark x1="12667" y1="32097" x2="20000" y2="53495"/>
                        <a14:foregroundMark x1="10556" y1="25678" x2="26667" y2="51355"/>
                        <a14:foregroundMark x1="7667" y1="80029" x2="14222" y2="61769"/>
                        <a14:foregroundMark x1="14222" y1="61769" x2="13667" y2="61626"/>
                        <a14:foregroundMark x1="12778" y1="62340" x2="12667" y2="61912"/>
                        <a14:foregroundMark x1="12222" y1="60485" x2="13667" y2="64765"/>
                        <a14:foregroundMark x1="35000" y1="67903" x2="21778" y2="81312"/>
                        <a14:foregroundMark x1="79222" y1="44793" x2="88444" y2="65763"/>
                        <a14:foregroundMark x1="88444" y1="65763" x2="89889" y2="67190"/>
                        <a14:foregroundMark x1="87556" y1="32668" x2="74556" y2="49358"/>
                        <a14:foregroundMark x1="74556" y1="49358" x2="91556" y2="70756"/>
                        <a14:foregroundMark x1="91556" y1="70756" x2="91111" y2="45364"/>
                        <a14:foregroundMark x1="91556" y1="24251" x2="94778" y2="34379"/>
                        <a14:foregroundMark x1="89000" y1="53923" x2="91111" y2="27532"/>
                        <a14:foregroundMark x1="88333" y1="60913" x2="89000" y2="49358"/>
                        <a14:foregroundMark x1="89000" y1="49358" x2="88778" y2="62767"/>
                        <a14:foregroundMark x1="87333" y1="46648" x2="90111" y2="49501"/>
                        <a14:foregroundMark x1="90222" y1="31384" x2="90444" y2="34522"/>
                        <a14:foregroundMark x1="79556" y1="18688" x2="68111" y2="28531"/>
                        <a14:foregroundMark x1="91111" y1="29529" x2="90222" y2="33096"/>
                        <a14:foregroundMark x1="26778" y1="15407" x2="26333" y2="14551"/>
                        <a14:foregroundMark x1="27222" y1="15549" x2="30333" y2="20685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3504" y="6286520"/>
            <a:ext cx="438278" cy="341371"/>
          </a:xfrm>
          <a:prstGeom prst="rect">
            <a:avLst/>
          </a:prstGeom>
        </p:spPr>
      </p:pic>
      <p:sp>
        <p:nvSpPr>
          <p:cNvPr id="16" name="Прямоугольник 15"/>
          <p:cNvSpPr/>
          <p:nvPr/>
        </p:nvSpPr>
        <p:spPr>
          <a:xfrm>
            <a:off x="2000232" y="214290"/>
            <a:ext cx="4572000" cy="646331"/>
          </a:xfrm>
          <a:prstGeom prst="rect">
            <a:avLst/>
          </a:prstGeom>
          <a:solidFill>
            <a:schemeClr val="bg1"/>
          </a:solidFill>
        </p:spPr>
        <p:txBody>
          <a:bodyPr>
            <a:spAutoFit/>
          </a:bodyPr>
          <a:lstStyle/>
          <a:p>
            <a:pPr algn="ctr"/>
            <a:r>
              <a:rPr lang="kk-KZ" b="1" dirty="0">
                <a:ln/>
                <a:latin typeface="KZ SchoolBook" panose="020B0B00000000000000" pitchFamily="34" charset="0"/>
              </a:rPr>
              <a:t>«Сафуан Шаймерденов атындағы қалалық классикалық гимназия» КММ</a:t>
            </a:r>
            <a:endParaRPr lang="x-none" b="1" dirty="0">
              <a:ln/>
              <a:latin typeface="KZ SchoolBook" panose="020B0B00000000000000" pitchFamily="34" charset="0"/>
            </a:endParaRPr>
          </a:p>
        </p:txBody>
      </p:sp>
      <p:sp>
        <p:nvSpPr>
          <p:cNvPr id="17" name="Овал 16" descr="2022-2023 оқу жылына арналған бос орындар туралы хабарландыру">
            <a:extLst>
              <a:ext uri="{FF2B5EF4-FFF2-40B4-BE49-F238E27FC236}">
                <a16:creationId xmlns:a16="http://schemas.microsoft.com/office/drawing/2014/main" id="{946BE88D-833B-5058-5983-6B5A98DFEB39}"/>
              </a:ext>
            </a:extLst>
          </p:cNvPr>
          <p:cNvSpPr/>
          <p:nvPr/>
        </p:nvSpPr>
        <p:spPr>
          <a:xfrm>
            <a:off x="260091" y="1338555"/>
            <a:ext cx="2883149" cy="2233322"/>
          </a:xfrm>
          <a:prstGeom prst="ellipse">
            <a:avLst/>
          </a:prstGeom>
          <a:solidFill>
            <a:srgbClr val="92D050"/>
          </a:solidFill>
        </p:spPr>
        <p:style>
          <a:lnRef idx="0">
            <a:schemeClr val="lt1">
              <a:alpha val="0"/>
              <a:hueOff val="0"/>
              <a:satOff val="0"/>
              <a:lumOff val="0"/>
              <a:alphaOff val="0"/>
            </a:schemeClr>
          </a:lnRef>
          <a:fillRef idx="1">
            <a:schemeClr val="accent2">
              <a:hueOff val="0"/>
              <a:satOff val="0"/>
              <a:lumOff val="0"/>
              <a:alphaOff val="0"/>
            </a:schemeClr>
          </a:fillRef>
          <a:effectRef idx="0">
            <a:schemeClr val="accent2">
              <a:hueOff val="0"/>
              <a:satOff val="0"/>
              <a:lumOff val="0"/>
              <a:alphaOff val="0"/>
            </a:schemeClr>
          </a:effectRef>
          <a:fontRef idx="minor"/>
        </p:style>
        <p:txBody>
          <a:bodyPr/>
          <a:lstStyle/>
          <a:p>
            <a:pPr algn="ctr"/>
            <a:r>
              <a:rPr lang="ru-RU" sz="1600" b="1" dirty="0">
                <a:latin typeface="KZ SchoolBook" panose="020B0B00000000000000" pitchFamily="34" charset="0"/>
              </a:rPr>
              <a:t>2025-2026 </a:t>
            </a:r>
            <a:r>
              <a:rPr lang="ru-RU" sz="1600" b="1" dirty="0" err="1">
                <a:latin typeface="KZ SchoolBook" panose="020B0B00000000000000" pitchFamily="34" charset="0"/>
              </a:rPr>
              <a:t>оқу</a:t>
            </a:r>
            <a:r>
              <a:rPr lang="ru-RU" sz="1600" b="1" dirty="0">
                <a:latin typeface="KZ SchoolBook" panose="020B0B00000000000000" pitchFamily="34" charset="0"/>
              </a:rPr>
              <a:t> </a:t>
            </a:r>
            <a:r>
              <a:rPr lang="ru-RU" sz="1600" b="1" dirty="0" err="1">
                <a:latin typeface="KZ SchoolBook" panose="020B0B00000000000000" pitchFamily="34" charset="0"/>
              </a:rPr>
              <a:t>жылына</a:t>
            </a:r>
            <a:r>
              <a:rPr lang="ru-RU" sz="1600" b="1" dirty="0">
                <a:latin typeface="KZ SchoolBook" panose="020B0B00000000000000" pitchFamily="34" charset="0"/>
              </a:rPr>
              <a:t> </a:t>
            </a:r>
            <a:r>
              <a:rPr lang="ru-RU" sz="1600" b="1" dirty="0" err="1">
                <a:latin typeface="KZ SchoolBook" panose="020B0B00000000000000" pitchFamily="34" charset="0"/>
              </a:rPr>
              <a:t>арналған</a:t>
            </a:r>
            <a:r>
              <a:rPr lang="ru-RU" sz="1600" b="1" dirty="0">
                <a:latin typeface="KZ SchoolBook" panose="020B0B00000000000000" pitchFamily="34" charset="0"/>
              </a:rPr>
              <a:t> бос </a:t>
            </a:r>
            <a:r>
              <a:rPr lang="ru-RU" sz="1600" b="1" dirty="0" err="1">
                <a:latin typeface="KZ SchoolBook" panose="020B0B00000000000000" pitchFamily="34" charset="0"/>
              </a:rPr>
              <a:t>орындар</a:t>
            </a:r>
            <a:r>
              <a:rPr lang="ru-RU" sz="1600" b="1" dirty="0">
                <a:latin typeface="KZ SchoolBook" panose="020B0B00000000000000" pitchFamily="34" charset="0"/>
              </a:rPr>
              <a:t> </a:t>
            </a:r>
            <a:r>
              <a:rPr lang="ru-RU" sz="1600" b="1" dirty="0" err="1">
                <a:latin typeface="KZ SchoolBook" panose="020B0B00000000000000" pitchFamily="34" charset="0"/>
              </a:rPr>
              <a:t>туралы</a:t>
            </a:r>
            <a:r>
              <a:rPr lang="ru-RU" sz="1600" b="1" dirty="0">
                <a:latin typeface="KZ SchoolBook" panose="020B0B00000000000000" pitchFamily="34" charset="0"/>
              </a:rPr>
              <a:t> </a:t>
            </a:r>
            <a:r>
              <a:rPr lang="ru-RU" sz="1600" b="1" dirty="0" err="1">
                <a:latin typeface="KZ SchoolBook" panose="020B0B00000000000000" pitchFamily="34" charset="0"/>
              </a:rPr>
              <a:t>хабарландыру</a:t>
            </a:r>
            <a:endParaRPr lang="x-none" sz="1600" b="1" dirty="0">
              <a:latin typeface="KZ SchoolBook" panose="020B0B00000000000000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9706483"/>
              </p:ext>
            </p:extLst>
          </p:nvPr>
        </p:nvGraphicFramePr>
        <p:xfrm>
          <a:off x="179512" y="0"/>
          <a:ext cx="8568952" cy="655251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725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7838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7477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54324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2068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kk-KZ" sz="1800" dirty="0"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  <a:endParaRPr lang="ru-RU" sz="18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944" marR="82944" marT="43552" marB="43552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kk-KZ" sz="1800" dirty="0">
                          <a:latin typeface="Times New Roman" pitchFamily="18" charset="0"/>
                          <a:cs typeface="Times New Roman" pitchFamily="18" charset="0"/>
                        </a:rPr>
                        <a:t>Лауазымның атауы</a:t>
                      </a:r>
                      <a:endParaRPr lang="ru-RU" sz="18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944" marR="82944" marT="43552" marB="43552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kk-KZ" sz="1800" dirty="0">
                          <a:latin typeface="Times New Roman" pitchFamily="18" charset="0"/>
                          <a:cs typeface="Times New Roman" pitchFamily="18" charset="0"/>
                        </a:rPr>
                        <a:t>Апталық оқу жүктемесі</a:t>
                      </a:r>
                      <a:endParaRPr lang="ru-RU" sz="18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944" marR="82944" marT="43552" marB="43552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kk-KZ" sz="1800" dirty="0">
                          <a:latin typeface="Times New Roman" pitchFamily="18" charset="0"/>
                          <a:cs typeface="Times New Roman" pitchFamily="18" charset="0"/>
                        </a:rPr>
                        <a:t>Бос лауазымның мерзімі</a:t>
                      </a:r>
                      <a:endParaRPr lang="ru-RU" sz="18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944" marR="82944" marT="43552" marB="43552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648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kk-KZ" sz="1800" dirty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944" marR="82944" marT="43552" marB="43552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2000" kern="100" dirty="0">
                          <a:latin typeface="Times New Roman" pitchFamily="18" charset="0"/>
                          <a:cs typeface="Times New Roman" pitchFamily="18" charset="0"/>
                        </a:rPr>
                        <a:t>Бастауыш сыныбы мұғалімі</a:t>
                      </a:r>
                      <a:endParaRPr lang="ru-RU" sz="2000" kern="1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kk-KZ" sz="2000" dirty="0">
                          <a:latin typeface="Times New Roman" pitchFamily="18" charset="0"/>
                          <a:cs typeface="Times New Roman" pitchFamily="18" charset="0"/>
                        </a:rPr>
                        <a:t>16 сағат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944" marR="82944" marT="43552" marB="43552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kk-KZ" sz="2000" dirty="0">
                          <a:latin typeface="Times New Roman" pitchFamily="18" charset="0"/>
                          <a:cs typeface="Times New Roman" pitchFamily="18" charset="0"/>
                        </a:rPr>
                        <a:t>01.</a:t>
                      </a:r>
                      <a:r>
                        <a:rPr lang="ru-RU" sz="2000" dirty="0">
                          <a:latin typeface="Times New Roman" pitchFamily="18" charset="0"/>
                          <a:cs typeface="Times New Roman" pitchFamily="18" charset="0"/>
                        </a:rPr>
                        <a:t>09</a:t>
                      </a:r>
                      <a:r>
                        <a:rPr lang="kk-KZ" sz="2000" dirty="0">
                          <a:latin typeface="Times New Roman" pitchFamily="18" charset="0"/>
                          <a:cs typeface="Times New Roman" pitchFamily="18" charset="0"/>
                        </a:rPr>
                        <a:t>.2025ж.</a:t>
                      </a:r>
                      <a:r>
                        <a:rPr lang="kk-KZ" sz="2000" baseline="0" dirty="0">
                          <a:latin typeface="Times New Roman" pitchFamily="18" charset="0"/>
                          <a:cs typeface="Times New Roman" pitchFamily="18" charset="0"/>
                        </a:rPr>
                        <a:t> бастап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k-KZ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(тұрақты)</a:t>
                      </a:r>
                      <a:endParaRPr kumimoji="0" lang="ru-RU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82944" marR="82944" marT="43552" marB="43552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7841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800" dirty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82944" marR="82944" marT="43552" marB="43552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kk-KZ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Математика мұғалімі</a:t>
                      </a:r>
                      <a:endParaRPr lang="ru-KZ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kk-KZ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 сағат </a:t>
                      </a:r>
                      <a:endParaRPr lang="ru-KZ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2944" marR="82944" marT="43552" marB="43552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k-KZ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01.09.202</a:t>
                      </a:r>
                      <a:r>
                        <a:rPr kumimoji="0" lang="ru-RU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 </a:t>
                      </a:r>
                      <a:r>
                        <a:rPr kumimoji="0" lang="kk-KZ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ж. бастап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k-KZ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(уақытша)</a:t>
                      </a:r>
                      <a:endParaRPr lang="ru-KZ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2944" marR="82944" marT="43552" marB="43552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7841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800" dirty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82944" marR="82944" marT="43552" marB="43552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kk-KZ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Информатика мұғалімі</a:t>
                      </a:r>
                      <a:endParaRPr lang="ru-KZ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kk-KZ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 сағат </a:t>
                      </a:r>
                      <a:endParaRPr lang="ru-KZ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2944" marR="82944" marT="43552" marB="43552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k-KZ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01.09.202</a:t>
                      </a:r>
                      <a:r>
                        <a:rPr kumimoji="0" lang="ru-RU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 </a:t>
                      </a:r>
                      <a:r>
                        <a:rPr kumimoji="0" lang="kk-KZ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ж. бастап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k-KZ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(тұрақты)</a:t>
                      </a:r>
                      <a:endParaRPr lang="ru-KZ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2944" marR="82944" marT="43552" marB="43552"/>
                </a:tc>
                <a:extLst>
                  <a:ext uri="{0D108BD9-81ED-4DB2-BD59-A6C34878D82A}">
                    <a16:rowId xmlns:a16="http://schemas.microsoft.com/office/drawing/2014/main" val="1789187218"/>
                  </a:ext>
                </a:extLst>
              </a:tr>
              <a:tr h="67841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800" dirty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82944" marR="82944" marT="43552" marB="43552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kk-KZ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АӘжТД мұғалімі</a:t>
                      </a:r>
                      <a:endParaRPr lang="ru-KZ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kk-KZ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 сағат </a:t>
                      </a:r>
                      <a:endParaRPr lang="ru-KZ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2944" marR="82944" marT="43552" marB="43552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k-KZ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01.09.202</a:t>
                      </a:r>
                      <a:r>
                        <a:rPr kumimoji="0" lang="ru-RU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 </a:t>
                      </a:r>
                      <a:r>
                        <a:rPr kumimoji="0" lang="kk-KZ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ж. бастап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k-KZ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(тұрақты)</a:t>
                      </a:r>
                      <a:endParaRPr lang="ru-KZ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2944" marR="82944" marT="43552" marB="43552"/>
                </a:tc>
                <a:extLst>
                  <a:ext uri="{0D108BD9-81ED-4DB2-BD59-A6C34878D82A}">
                    <a16:rowId xmlns:a16="http://schemas.microsoft.com/office/drawing/2014/main" val="2620649472"/>
                  </a:ext>
                </a:extLst>
              </a:tr>
              <a:tr h="67841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800" dirty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82944" marR="82944" marT="43552" marB="43552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kk-KZ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Ағылшын тілі мұғалімі</a:t>
                      </a:r>
                      <a:endParaRPr lang="ru-KZ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kk-KZ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 сағат </a:t>
                      </a:r>
                      <a:endParaRPr lang="ru-KZ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2944" marR="82944" marT="43552" marB="43552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k-KZ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01.09.202</a:t>
                      </a:r>
                      <a:r>
                        <a:rPr kumimoji="0" lang="ru-RU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 </a:t>
                      </a:r>
                      <a:r>
                        <a:rPr kumimoji="0" lang="kk-KZ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ж. бастап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k-KZ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(тұрақты)</a:t>
                      </a:r>
                      <a:endParaRPr lang="ru-KZ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2944" marR="82944" marT="43552" marB="43552"/>
                </a:tc>
                <a:extLst>
                  <a:ext uri="{0D108BD9-81ED-4DB2-BD59-A6C34878D82A}">
                    <a16:rowId xmlns:a16="http://schemas.microsoft.com/office/drawing/2014/main" val="4173233569"/>
                  </a:ext>
                </a:extLst>
              </a:tr>
              <a:tr h="88618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800" dirty="0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</a:p>
                  </a:txBody>
                  <a:tcPr marL="82944" marR="82944" marT="43552" marB="43552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kk-KZ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Әлеуметтік ұстаз</a:t>
                      </a:r>
                      <a:endParaRPr lang="ru-KZ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kk-KZ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ставка</a:t>
                      </a:r>
                      <a:endParaRPr lang="ru-KZ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2944" marR="82944" marT="43552" marB="43552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k-KZ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01.09.202</a:t>
                      </a:r>
                      <a:r>
                        <a:rPr kumimoji="0" lang="ru-RU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 </a:t>
                      </a:r>
                      <a:r>
                        <a:rPr kumimoji="0" lang="kk-KZ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ж. бастап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k-KZ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(тұрақты)</a:t>
                      </a:r>
                      <a:endParaRPr lang="ru-KZ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KZ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2944" marR="82944" marT="43552" marB="43552"/>
                </a:tc>
                <a:extLst>
                  <a:ext uri="{0D108BD9-81ED-4DB2-BD59-A6C34878D82A}">
                    <a16:rowId xmlns:a16="http://schemas.microsoft.com/office/drawing/2014/main" val="2258346573"/>
                  </a:ext>
                </a:extLst>
              </a:tr>
              <a:tr h="67841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800" dirty="0"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</a:p>
                  </a:txBody>
                  <a:tcPr marL="82944" marR="82944" marT="43552" marB="43552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kk-KZ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Физика мұғалімі</a:t>
                      </a:r>
                      <a:endParaRPr lang="ru-KZ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kk-KZ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 сағат </a:t>
                      </a:r>
                      <a:endParaRPr lang="ru-KZ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2944" marR="82944" marT="43552" marB="43552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k-KZ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01.09.202</a:t>
                      </a:r>
                      <a:r>
                        <a:rPr kumimoji="0" lang="ru-RU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 </a:t>
                      </a:r>
                      <a:r>
                        <a:rPr kumimoji="0" lang="kk-KZ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ж. бастап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k-KZ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(тұрақты)</a:t>
                      </a:r>
                      <a:endParaRPr lang="ru-KZ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2944" marR="82944" marT="43552" marB="43552"/>
                </a:tc>
                <a:extLst>
                  <a:ext uri="{0D108BD9-81ED-4DB2-BD59-A6C34878D82A}">
                    <a16:rowId xmlns:a16="http://schemas.microsoft.com/office/drawing/2014/main" val="311562023"/>
                  </a:ext>
                </a:extLst>
              </a:tr>
              <a:tr h="67841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800" dirty="0"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</a:p>
                  </a:txBody>
                  <a:tcPr marL="82944" marR="82944" marT="43552" marB="43552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kk-KZ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Орыс тілі және әдебиеті мұғалімі</a:t>
                      </a:r>
                      <a:endParaRPr lang="ru-KZ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kk-KZ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 сағат </a:t>
                      </a:r>
                      <a:endParaRPr lang="ru-KZ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2944" marR="82944" marT="43552" marB="43552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k-KZ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01.09.202</a:t>
                      </a:r>
                      <a:r>
                        <a:rPr kumimoji="0" lang="ru-RU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 </a:t>
                      </a:r>
                      <a:r>
                        <a:rPr kumimoji="0" lang="kk-KZ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ж. бастап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k-KZ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(тұрақты)</a:t>
                      </a:r>
                      <a:endParaRPr lang="ru-KZ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2944" marR="82944" marT="43552" marB="43552"/>
                </a:tc>
                <a:extLst>
                  <a:ext uri="{0D108BD9-81ED-4DB2-BD59-A6C34878D82A}">
                    <a16:rowId xmlns:a16="http://schemas.microsoft.com/office/drawing/2014/main" val="1715481668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090459"/>
          </a:xfrm>
        </p:spPr>
        <p:txBody>
          <a:bodyPr>
            <a:normAutofit/>
          </a:bodyPr>
          <a:lstStyle/>
          <a:p>
            <a:pPr marL="0" lvl="0" indent="0" algn="ctr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ru-RU" sz="2800" b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Конкурсқа қатысуға ниет білдірген адам хабарландыруда көрсетілген құжаттарды қабылдау мерзімінде </a:t>
            </a:r>
            <a:r>
              <a:rPr lang="ru-RU" sz="2800" b="1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құжаттарды</a:t>
            </a:r>
            <a:r>
              <a:rPr lang="ru-RU" sz="2800" b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800" b="1" dirty="0">
                <a:latin typeface="Times New Roman" pitchFamily="18" charset="0"/>
                <a:ea typeface="Calibri" pitchFamily="34" charset="0"/>
                <a:cs typeface="Times New Roman" pitchFamily="18" charset="0"/>
                <a:hlinkClick r:id="rId2"/>
              </a:rPr>
              <a:t>https://hr-nobd.edu.kz/</a:t>
            </a:r>
            <a:r>
              <a:rPr lang="ru-RU" sz="2800" b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2800" b="1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сайтына</a:t>
            </a:r>
            <a:r>
              <a:rPr lang="ru-RU" sz="2800" b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ж</a:t>
            </a:r>
            <a:r>
              <a:rPr lang="kk-KZ" sz="2800" b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үктейді</a:t>
            </a:r>
          </a:p>
          <a:p>
            <a:pPr marL="0" lvl="0" indent="0" algn="ctr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kk-KZ" sz="2800" b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Құжат </a:t>
            </a:r>
            <a:r>
              <a:rPr lang="ru-RU" sz="2800" b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26</a:t>
            </a:r>
            <a:r>
              <a:rPr lang="kk-KZ" sz="2800" b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.06.2025 бастап қабылданады</a:t>
            </a:r>
            <a:endParaRPr lang="ru-RU" sz="2800" b="1" dirty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lvl="0" indent="0" algn="ctr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ru-RU" sz="2800" b="1" dirty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74621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>
            <a:extLst>
              <a:ext uri="{FF2B5EF4-FFF2-40B4-BE49-F238E27FC236}">
                <a16:creationId xmlns:a16="http://schemas.microsoft.com/office/drawing/2014/main" id="{5A748B16-7FA1-A431-AB75-F99812A69FE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004679683"/>
              </p:ext>
            </p:extLst>
          </p:nvPr>
        </p:nvGraphicFramePr>
        <p:xfrm>
          <a:off x="6836571" y="4834825"/>
          <a:ext cx="2151687" cy="356359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145" name="Rectangle 1"/>
          <p:cNvSpPr>
            <a:spLocks noChangeArrowheads="1"/>
          </p:cNvSpPr>
          <p:nvPr/>
        </p:nvSpPr>
        <p:spPr bwMode="auto">
          <a:xfrm>
            <a:off x="285720" y="214290"/>
            <a:ext cx="8858280" cy="62940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Конкурсқа қатысуға ниет білдірген адам хабарландыруда көрсетілген құжаттарды қабылдау мерзімінде келесі құжаттарды электрондық түрінде жолдайды:</a:t>
            </a:r>
            <a:endParaRPr kumimoji="0" lang="ru-RU" sz="20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   </a:t>
            </a:r>
            <a:r>
              <a:rPr kumimoji="0" lang="ru-RU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  </a:t>
            </a:r>
            <a:r>
              <a:rPr kumimoji="0" lang="ru-RU" sz="1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1) </a:t>
            </a:r>
            <a:r>
              <a:rPr kumimoji="0" lang="ru-RU" sz="19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нысан</a:t>
            </a:r>
            <a:r>
              <a:rPr kumimoji="0" lang="ru-RU" sz="1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9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бойынша</a:t>
            </a:r>
            <a:r>
              <a:rPr kumimoji="0" lang="ru-RU" sz="1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9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қоса берілетін</a:t>
            </a:r>
            <a:r>
              <a:rPr kumimoji="0" lang="ru-RU" sz="1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9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құжаттардың тізбесін</a:t>
            </a:r>
            <a:r>
              <a:rPr kumimoji="0" lang="ru-RU" sz="1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9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көрсете отырып</a:t>
            </a:r>
            <a:r>
              <a:rPr kumimoji="0" lang="ru-RU" sz="1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9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Конкурсқа қатысу туралы</a:t>
            </a:r>
            <a:r>
              <a:rPr kumimoji="0" lang="ru-RU" sz="1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9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өтініш</a:t>
            </a:r>
            <a:r>
              <a:rPr kumimoji="0" lang="ru-RU" sz="1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;</a:t>
            </a:r>
            <a:endParaRPr kumimoji="0" lang="ru-RU" sz="1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      2) </a:t>
            </a:r>
            <a:r>
              <a:rPr kumimoji="0" lang="ru-RU" sz="19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жеке</a:t>
            </a:r>
            <a:r>
              <a:rPr kumimoji="0" lang="ru-RU" sz="1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9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басын</a:t>
            </a:r>
            <a:r>
              <a:rPr kumimoji="0" lang="ru-RU" sz="1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9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куәландыратын құжат </a:t>
            </a:r>
            <a:r>
              <a:rPr kumimoji="0" lang="ru-RU" sz="1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 </a:t>
            </a:r>
            <a:r>
              <a:rPr kumimoji="0" lang="ru-RU" sz="19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цифрлық құжаттар сервисінен</a:t>
            </a:r>
            <a:r>
              <a:rPr kumimoji="0" lang="ru-RU" sz="1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9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алынған электронды</a:t>
            </a:r>
            <a:r>
              <a:rPr kumimoji="0" lang="ru-RU" sz="1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9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құжат </a:t>
            </a:r>
            <a:r>
              <a:rPr kumimoji="0" lang="ru-RU" sz="1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(идентификация </a:t>
            </a:r>
            <a:r>
              <a:rPr kumimoji="0" lang="ru-RU" sz="19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үшін</a:t>
            </a:r>
            <a:r>
              <a:rPr kumimoji="0" lang="ru-RU" sz="1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);</a:t>
            </a:r>
            <a:endParaRPr kumimoji="0" lang="ru-RU" sz="1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      3) </a:t>
            </a:r>
            <a:r>
              <a:rPr kumimoji="0" lang="ru-RU" sz="19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кадрларды</a:t>
            </a:r>
            <a:r>
              <a:rPr kumimoji="0" lang="ru-RU" sz="1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9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есепке</a:t>
            </a:r>
            <a:r>
              <a:rPr kumimoji="0" lang="ru-RU" sz="1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9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алу</a:t>
            </a:r>
            <a:r>
              <a:rPr kumimoji="0" lang="ru-RU" sz="1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9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бойынша</a:t>
            </a:r>
            <a:r>
              <a:rPr kumimoji="0" lang="ru-RU" sz="1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9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толтырылған жеке</a:t>
            </a:r>
            <a:r>
              <a:rPr kumimoji="0" lang="ru-RU" sz="1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9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іс</a:t>
            </a:r>
            <a:r>
              <a:rPr kumimoji="0" lang="ru-RU" sz="1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9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парағы </a:t>
            </a:r>
            <a:r>
              <a:rPr kumimoji="0" lang="ru-RU" sz="1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</a:t>
            </a:r>
            <a:r>
              <a:rPr kumimoji="0" lang="ru-RU" sz="19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нақты тұрғылықты мекен-жайы</a:t>
            </a:r>
            <a:r>
              <a:rPr kumimoji="0" lang="ru-RU" sz="1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мен </a:t>
            </a:r>
            <a:r>
              <a:rPr kumimoji="0" lang="ru-RU" sz="19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байланыс</a:t>
            </a:r>
            <a:r>
              <a:rPr kumimoji="0" lang="ru-RU" sz="1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9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телефондары</a:t>
            </a:r>
            <a:r>
              <a:rPr kumimoji="0" lang="ru-RU" sz="1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9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көрсетілген  </a:t>
            </a:r>
            <a:r>
              <a:rPr kumimoji="0" lang="ru-RU" sz="1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бар </a:t>
            </a:r>
            <a:r>
              <a:rPr kumimoji="0" lang="ru-RU" sz="19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болса</a:t>
            </a:r>
            <a:r>
              <a:rPr kumimoji="0" lang="ru-RU" sz="1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);</a:t>
            </a:r>
            <a:endParaRPr kumimoji="0" lang="ru-RU" sz="1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      4) </a:t>
            </a:r>
            <a:r>
              <a:rPr kumimoji="0" lang="ru-RU" sz="19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Педагогтердің үлгілік біліктілік</a:t>
            </a:r>
            <a:r>
              <a:rPr kumimoji="0" lang="ru-RU" sz="1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9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сипаттамаларымен</a:t>
            </a:r>
            <a:r>
              <a:rPr kumimoji="0" lang="ru-RU" sz="1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9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бекітілген</a:t>
            </a:r>
            <a:r>
              <a:rPr kumimoji="0" lang="ru-RU" sz="1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9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лауазымға қойылатын біліктілік</a:t>
            </a:r>
            <a:r>
              <a:rPr kumimoji="0" lang="ru-RU" sz="1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9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талаптарына</a:t>
            </a:r>
            <a:r>
              <a:rPr kumimoji="0" lang="ru-RU" sz="1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9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сәйкес білімі</a:t>
            </a:r>
            <a:r>
              <a:rPr kumimoji="0" lang="ru-RU" sz="1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9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туралы</a:t>
            </a:r>
            <a:r>
              <a:rPr kumimoji="0" lang="ru-RU" sz="1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9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құжаттардың көшірмелері</a:t>
            </a:r>
            <a:r>
              <a:rPr kumimoji="0" lang="ru-RU" sz="1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;</a:t>
            </a:r>
            <a:endParaRPr kumimoji="0" lang="ru-RU" sz="1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      5) </a:t>
            </a:r>
            <a:r>
              <a:rPr kumimoji="0" lang="ru-RU" sz="19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еңбек қызметін растайтын</a:t>
            </a:r>
            <a:r>
              <a:rPr kumimoji="0" lang="ru-RU" sz="1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9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құжаттың көшірмесі </a:t>
            </a:r>
            <a:r>
              <a:rPr kumimoji="0" lang="ru-RU" sz="1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(бар </a:t>
            </a:r>
            <a:r>
              <a:rPr kumimoji="0" lang="ru-RU" sz="19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болса</a:t>
            </a:r>
            <a:r>
              <a:rPr kumimoji="0" lang="ru-RU" sz="1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);</a:t>
            </a:r>
            <a:endParaRPr kumimoji="0" lang="ru-RU" sz="1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      6) "</a:t>
            </a:r>
            <a:r>
              <a:rPr kumimoji="0" lang="ru-RU" sz="19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Денсаулық сақтау саласындағы есепке</a:t>
            </a:r>
            <a:r>
              <a:rPr kumimoji="0" lang="ru-RU" sz="1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9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алу</a:t>
            </a:r>
            <a:r>
              <a:rPr kumimoji="0" lang="ru-RU" sz="1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9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құжаттамасының нысандарын</a:t>
            </a:r>
            <a:r>
              <a:rPr kumimoji="0" lang="ru-RU" sz="1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9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бекіту</a:t>
            </a:r>
            <a:r>
              <a:rPr kumimoji="0" lang="ru-RU" sz="1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9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туралы</a:t>
            </a:r>
            <a:r>
              <a:rPr kumimoji="0" lang="ru-RU" sz="1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" </a:t>
            </a:r>
            <a:r>
              <a:rPr kumimoji="0" lang="ru-RU" sz="19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Қазақстан Республикасы</a:t>
            </a:r>
            <a:r>
              <a:rPr kumimoji="0" lang="ru-RU" sz="1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9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Денсаулық сақтау министрінің міндетін</a:t>
            </a:r>
            <a:r>
              <a:rPr kumimoji="0" lang="ru-RU" sz="1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9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атқарушының  </a:t>
            </a:r>
            <a:r>
              <a:rPr kumimoji="0" lang="ru-RU" sz="1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2020 </a:t>
            </a:r>
            <a:r>
              <a:rPr kumimoji="0" lang="ru-RU" sz="19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жылғы </a:t>
            </a:r>
            <a:r>
              <a:rPr kumimoji="0" lang="ru-RU" sz="1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30 </a:t>
            </a:r>
            <a:r>
              <a:rPr kumimoji="0" lang="ru-RU" sz="19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қазандағы </a:t>
            </a:r>
            <a:r>
              <a:rPr kumimoji="0" lang="ru-RU" sz="1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№ ҚР ДСМ-175/2020</a:t>
            </a:r>
            <a:r>
              <a:rPr kumimoji="0" lang="ru-RU" sz="1900" b="0" i="0" u="none" strike="noStrike" cap="none" normalizeH="0" baseline="0" dirty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  </a:t>
            </a:r>
            <a:r>
              <a:rPr kumimoji="0" lang="ru-RU" sz="1900" b="0" i="0" u="none" strike="noStrike" cap="none" normalizeH="0" baseline="0" dirty="0" err="1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бұйрығымен</a:t>
            </a:r>
            <a:r>
              <a:rPr kumimoji="0" lang="ru-RU" sz="1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 </a:t>
            </a:r>
            <a:r>
              <a:rPr kumimoji="0" lang="ru-RU" sz="19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бекітілген</a:t>
            </a:r>
            <a:r>
              <a:rPr kumimoji="0" lang="ru-RU" sz="1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9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нысан</a:t>
            </a:r>
            <a:r>
              <a:rPr kumimoji="0" lang="ru-RU" sz="1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9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бойынша</a:t>
            </a:r>
            <a:r>
              <a:rPr kumimoji="0" lang="ru-RU" sz="1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9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денсаулық жағдайы туралы</a:t>
            </a:r>
            <a:r>
              <a:rPr kumimoji="0" lang="ru-RU" sz="1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9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анықтама </a:t>
            </a:r>
            <a:r>
              <a:rPr kumimoji="0" lang="ru-RU" sz="1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</a:t>
            </a:r>
            <a:r>
              <a:rPr kumimoji="0" lang="ru-RU" sz="19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Нормативтік</a:t>
            </a:r>
            <a:r>
              <a:rPr kumimoji="0" lang="ru-RU" sz="1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9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құқықтық актілерді</a:t>
            </a:r>
            <a:r>
              <a:rPr kumimoji="0" lang="ru-RU" sz="1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9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мемлекеттік</a:t>
            </a:r>
            <a:r>
              <a:rPr kumimoji="0" lang="ru-RU" sz="1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9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тіркеу</a:t>
            </a:r>
            <a:r>
              <a:rPr kumimoji="0" lang="ru-RU" sz="1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9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тізілімінде</a:t>
            </a:r>
            <a:r>
              <a:rPr kumimoji="0" lang="ru-RU" sz="1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№ 21579 </a:t>
            </a:r>
            <a:r>
              <a:rPr kumimoji="0" lang="ru-RU" sz="19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болып</a:t>
            </a:r>
            <a:r>
              <a:rPr kumimoji="0" lang="ru-RU" sz="1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9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тіркелген</a:t>
            </a:r>
            <a:r>
              <a:rPr kumimoji="0" lang="ru-RU" sz="1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).</a:t>
            </a:r>
            <a:endParaRPr kumimoji="0" lang="ru-RU" sz="1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      7) </a:t>
            </a:r>
            <a:r>
              <a:rPr kumimoji="0" lang="ru-RU" sz="19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психоневрологиялық ұйымнан анықтама</a:t>
            </a:r>
            <a:r>
              <a:rPr kumimoji="0" lang="ru-RU" sz="1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;</a:t>
            </a:r>
            <a:endParaRPr kumimoji="0" lang="ru-RU" sz="1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      8) </a:t>
            </a:r>
            <a:r>
              <a:rPr kumimoji="0" lang="ru-RU" sz="19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наркологиялық ұйымнан анықтама</a:t>
            </a:r>
            <a:r>
              <a:rPr kumimoji="0" lang="ru-RU" sz="1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;</a:t>
            </a:r>
            <a:endParaRPr kumimoji="0" lang="ru-RU" sz="1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     </a:t>
            </a:r>
            <a:endParaRPr kumimoji="0" lang="ru-RU" sz="1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27086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>
            <a:extLst>
              <a:ext uri="{FF2B5EF4-FFF2-40B4-BE49-F238E27FC236}">
                <a16:creationId xmlns:a16="http://schemas.microsoft.com/office/drawing/2014/main" id="{5A748B16-7FA1-A431-AB75-F99812A69FE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004679683"/>
              </p:ext>
            </p:extLst>
          </p:nvPr>
        </p:nvGraphicFramePr>
        <p:xfrm>
          <a:off x="6836571" y="4834825"/>
          <a:ext cx="2151687" cy="356359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500034" y="142852"/>
            <a:ext cx="8001056" cy="70173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9) </a:t>
            </a:r>
            <a:r>
              <a:rPr lang="ru-RU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сертификаттаудан</a:t>
            </a:r>
            <a:r>
              <a:rPr lang="ru-RU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өту нәтижелері туралы</a:t>
            </a:r>
            <a:r>
              <a:rPr lang="ru-RU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сертификат </a:t>
            </a:r>
            <a:r>
              <a:rPr lang="ru-RU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немесе</a:t>
            </a:r>
            <a:r>
              <a:rPr lang="ru-RU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қолданыстағы біліктілік</a:t>
            </a:r>
            <a:r>
              <a:rPr lang="ru-RU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санатының болуы</a:t>
            </a:r>
            <a:r>
              <a:rPr lang="ru-RU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</a:t>
            </a:r>
            <a:r>
              <a:rPr lang="ru-RU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туралы</a:t>
            </a:r>
            <a:r>
              <a:rPr lang="ru-RU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</a:t>
            </a:r>
            <a:r>
              <a:rPr lang="ru-RU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куәлік </a:t>
            </a:r>
            <a:r>
              <a:rPr lang="ru-RU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(бар </a:t>
            </a:r>
            <a:r>
              <a:rPr lang="ru-RU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болса</a:t>
            </a:r>
            <a:r>
              <a:rPr lang="ru-RU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);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10) </a:t>
            </a:r>
            <a:r>
              <a:rPr lang="ru-RU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ағылшын тілі</a:t>
            </a:r>
            <a:r>
              <a:rPr lang="ru-RU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педагогтері</a:t>
            </a:r>
            <a:r>
              <a:rPr lang="ru-RU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лауазымына</a:t>
            </a:r>
            <a:r>
              <a:rPr lang="ru-RU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орналасуға кандидаттар</a:t>
            </a:r>
            <a:r>
              <a:rPr lang="ru-RU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үшін пән бойынша</a:t>
            </a:r>
            <a:r>
              <a:rPr lang="ru-RU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сертификаттау</a:t>
            </a:r>
            <a:r>
              <a:rPr lang="ru-RU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нәтижелері туралы</a:t>
            </a:r>
            <a:r>
              <a:rPr lang="ru-RU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сертификаты </a:t>
            </a:r>
            <a:r>
              <a:rPr lang="ru-RU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немесе</a:t>
            </a:r>
            <a:r>
              <a:rPr lang="ru-RU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педагог-модератордың немесе</a:t>
            </a:r>
            <a:r>
              <a:rPr lang="ru-RU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педагог-сарапшының немесе</a:t>
            </a:r>
            <a:r>
              <a:rPr lang="ru-RU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педагог-зерттеушінің немесе</a:t>
            </a:r>
            <a:r>
              <a:rPr lang="ru-RU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педагог-шебердің біліктілік</a:t>
            </a:r>
            <a:r>
              <a:rPr lang="ru-RU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санатының болуы</a:t>
            </a:r>
            <a:r>
              <a:rPr lang="ru-RU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туралы</a:t>
            </a:r>
            <a:r>
              <a:rPr lang="ru-RU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куәлік </a:t>
            </a:r>
            <a:r>
              <a:rPr lang="ru-RU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(бар </a:t>
            </a:r>
            <a:r>
              <a:rPr lang="ru-RU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болса</a:t>
            </a:r>
            <a:r>
              <a:rPr lang="ru-RU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 </a:t>
            </a:r>
            <a:r>
              <a:rPr lang="ru-RU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немесе</a:t>
            </a:r>
            <a:r>
              <a:rPr lang="ru-RU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CELTA (</a:t>
            </a:r>
            <a:r>
              <a:rPr lang="ru-RU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Certificatein</a:t>
            </a:r>
            <a:r>
              <a:rPr lang="ru-RU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English</a:t>
            </a:r>
            <a:r>
              <a:rPr lang="ru-RU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Language</a:t>
            </a:r>
            <a:r>
              <a:rPr lang="ru-RU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TeachingtoAdults</a:t>
            </a:r>
            <a:r>
              <a:rPr lang="ru-RU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r>
              <a:rPr lang="en-US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Cambridge) PASS A; DELTA (</a:t>
            </a:r>
            <a:r>
              <a:rPr lang="en-US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Diplomain</a:t>
            </a:r>
            <a:r>
              <a:rPr lang="en-US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English Language </a:t>
            </a:r>
            <a:r>
              <a:rPr lang="en-US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TeachingtoAdults</a:t>
            </a:r>
            <a:r>
              <a:rPr lang="en-US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 </a:t>
            </a:r>
            <a:r>
              <a:rPr lang="en-US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Passandabove</a:t>
            </a:r>
            <a:r>
              <a:rPr lang="ru-RU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немесе</a:t>
            </a:r>
            <a:r>
              <a:rPr lang="ru-RU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айелтс</a:t>
            </a:r>
            <a:r>
              <a:rPr lang="en-US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IELTS (IELTS) – 6,5 </a:t>
            </a:r>
            <a:r>
              <a:rPr lang="ru-RU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балл</a:t>
            </a:r>
            <a:r>
              <a:rPr lang="en-US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; </a:t>
            </a:r>
            <a:r>
              <a:rPr lang="ru-RU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немесе</a:t>
            </a:r>
            <a:r>
              <a:rPr lang="ru-RU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тойфл</a:t>
            </a:r>
            <a:r>
              <a:rPr lang="en-US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TOEFL (</a:t>
            </a:r>
            <a:r>
              <a:rPr lang="ru-RU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lang="en-US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nternet</a:t>
            </a:r>
            <a:r>
              <a:rPr lang="en-US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Based Test (</a:t>
            </a:r>
            <a:r>
              <a:rPr lang="ru-RU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lang="en-US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BT)) </a:t>
            </a:r>
            <a:r>
              <a:rPr lang="ru-RU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сертификаты</a:t>
            </a:r>
            <a:r>
              <a:rPr lang="en-US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- 60-65 </a:t>
            </a:r>
            <a:r>
              <a:rPr lang="ru-RU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балл</a:t>
            </a:r>
            <a:r>
              <a:rPr lang="en-US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;</a:t>
            </a:r>
            <a:endParaRPr lang="ru-RU" dirty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11) </a:t>
            </a:r>
            <a:r>
              <a:rPr lang="ru-RU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техникалық және кәсіптік</a:t>
            </a:r>
            <a:r>
              <a:rPr lang="en-US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lang="ru-RU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орта</a:t>
            </a:r>
            <a:r>
              <a:rPr lang="en-US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білімнен</a:t>
            </a:r>
            <a:r>
              <a:rPr lang="ru-RU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кейінгі</a:t>
            </a:r>
            <a:r>
              <a:rPr lang="ru-RU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білім</a:t>
            </a:r>
            <a:r>
              <a:rPr lang="en-US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беру</a:t>
            </a:r>
            <a:r>
              <a:rPr lang="en-US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ұйымдарында арнайы</a:t>
            </a:r>
            <a:r>
              <a:rPr lang="ru-RU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пәндер бойынша</a:t>
            </a:r>
            <a:r>
              <a:rPr lang="ru-RU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педагогтер</a:t>
            </a:r>
            <a:r>
              <a:rPr lang="ru-RU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және өндірістік оқыту шеберлері</a:t>
            </a:r>
            <a:r>
              <a:rPr lang="ru-RU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лауазымдарына</a:t>
            </a:r>
            <a:r>
              <a:rPr lang="ru-RU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педагогикалық қызметке кіріскен</a:t>
            </a:r>
            <a:r>
              <a:rPr lang="en-US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тиісті</a:t>
            </a:r>
            <a:r>
              <a:rPr lang="ru-RU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мамандық немесе</a:t>
            </a:r>
            <a:r>
              <a:rPr lang="ru-RU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бейін</a:t>
            </a:r>
            <a:r>
              <a:rPr lang="ru-RU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бойынша</a:t>
            </a:r>
            <a:r>
              <a:rPr lang="ru-RU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өндірісте кемінде</a:t>
            </a:r>
            <a:r>
              <a:rPr lang="en-US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2 </a:t>
            </a:r>
            <a:r>
              <a:rPr lang="ru-RU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жыл</a:t>
            </a:r>
            <a:r>
              <a:rPr lang="ru-RU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жұмыс өтілі</a:t>
            </a:r>
            <a:r>
              <a:rPr lang="en-US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бар</a:t>
            </a:r>
            <a:r>
              <a:rPr lang="en-US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педагогтер</a:t>
            </a:r>
            <a:r>
              <a:rPr lang="ru-RU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сертификаттаудан</a:t>
            </a:r>
            <a:r>
              <a:rPr lang="ru-RU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өтуден босатылады</a:t>
            </a:r>
            <a:r>
              <a:rPr lang="en-US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12) </a:t>
            </a:r>
            <a:r>
              <a:rPr lang="ru-RU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нысан</a:t>
            </a:r>
            <a:r>
              <a:rPr lang="ru-RU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бойынша</a:t>
            </a:r>
            <a:r>
              <a:rPr lang="ru-RU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педагогтің</a:t>
            </a:r>
            <a:r>
              <a:rPr lang="en-US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бос</a:t>
            </a:r>
            <a:r>
              <a:rPr lang="en-US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немесе</a:t>
            </a:r>
            <a:r>
              <a:rPr lang="ru-RU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уақытша</a:t>
            </a:r>
            <a:r>
              <a:rPr lang="en-US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бос</a:t>
            </a:r>
            <a:r>
              <a:rPr lang="en-US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лауазымына</a:t>
            </a:r>
            <a:r>
              <a:rPr lang="ru-RU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кандидаттың толтырылған бағалау парағы</a:t>
            </a:r>
            <a:r>
              <a:rPr lang="en-US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13) </a:t>
            </a:r>
            <a:r>
              <a:rPr lang="ru-RU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тәжірибесі жоқ кандидаттың бейне</a:t>
            </a:r>
            <a:r>
              <a:rPr lang="ru-RU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презентациясы</a:t>
            </a:r>
            <a:r>
              <a:rPr lang="en-US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</a:t>
            </a:r>
            <a:r>
              <a:rPr lang="ru-RU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өзін</a:t>
            </a:r>
            <a:r>
              <a:rPr lang="en-US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</a:t>
            </a:r>
            <a:r>
              <a:rPr lang="ru-RU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өзі таныстыру</a:t>
            </a:r>
            <a:r>
              <a:rPr lang="en-US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 </a:t>
            </a:r>
            <a:r>
              <a:rPr lang="ru-RU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ұзақтығы кемінде</a:t>
            </a:r>
            <a:r>
              <a:rPr lang="en-US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10 </a:t>
            </a:r>
            <a:r>
              <a:rPr lang="ru-RU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минут</a:t>
            </a:r>
            <a:r>
              <a:rPr lang="en-US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ең төменгі ажыратымдылығы</a:t>
            </a:r>
            <a:r>
              <a:rPr lang="en-US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– 720 x 480.</a:t>
            </a:r>
            <a:endParaRPr lang="kk-KZ" dirty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kk-KZ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14) </a:t>
            </a:r>
            <a:r>
              <a:rPr lang="ru-RU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Кандидат</a:t>
            </a:r>
            <a:r>
              <a:rPr lang="en-US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болған жағдайда оның біліміне</a:t>
            </a:r>
            <a:r>
              <a:rPr lang="en-US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жұмыс тәжірибесіне</a:t>
            </a:r>
            <a:r>
              <a:rPr lang="en-US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кәсіби деңгейіне қатысты қосымша ақпаратты</a:t>
            </a:r>
            <a:r>
              <a:rPr lang="en-US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</a:t>
            </a:r>
            <a:r>
              <a:rPr lang="ru-RU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біліктілігін</a:t>
            </a:r>
            <a:r>
              <a:rPr lang="ru-RU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арттыру</a:t>
            </a:r>
            <a:r>
              <a:rPr lang="en-US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ғылыми</a:t>
            </a:r>
            <a:r>
              <a:rPr lang="en-US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/</a:t>
            </a:r>
            <a:r>
              <a:rPr lang="ru-RU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академиялық дәрежелер</a:t>
            </a:r>
            <a:r>
              <a:rPr lang="en-US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мен</a:t>
            </a:r>
            <a:r>
              <a:rPr lang="en-US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атақтар</a:t>
            </a:r>
            <a:r>
              <a:rPr lang="en-US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беру</a:t>
            </a:r>
            <a:r>
              <a:rPr lang="en-US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ғылыми немесе</a:t>
            </a:r>
            <a:r>
              <a:rPr lang="ru-RU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әдістемелік Жарияланымдар</a:t>
            </a:r>
            <a:r>
              <a:rPr lang="en-US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біліктілік</a:t>
            </a:r>
            <a:r>
              <a:rPr lang="ru-RU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санаттары</a:t>
            </a:r>
            <a:r>
              <a:rPr lang="ru-RU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туралы</a:t>
            </a:r>
            <a:r>
              <a:rPr lang="ru-RU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құжаттардың көшірмелері</a:t>
            </a:r>
            <a:r>
              <a:rPr lang="en-US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алдыңғыжұмысорныныңбасшылығынанұсынымдар</a:t>
            </a:r>
            <a:r>
              <a:rPr lang="en-US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 </a:t>
            </a:r>
            <a:r>
              <a:rPr lang="ru-RU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ұсынады</a:t>
            </a:r>
            <a:r>
              <a:rPr lang="en-US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827086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FD5B674C-2DA2-EACD-FACD-BAA96FCB95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6996" y="339068"/>
            <a:ext cx="8280100" cy="611004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ru-RU" sz="2000" b="1" u="sng" dirty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endParaRPr lang="ru-RU" sz="2000" b="1" u="sng" dirty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ru-RU" sz="2000" b="1" u="sng" dirty="0" err="1">
                <a:latin typeface="Times New Roman" pitchFamily="18" charset="0"/>
                <a:cs typeface="Times New Roman" pitchFamily="18" charset="0"/>
              </a:rPr>
              <a:t>Лауазымға кандидатқа қойылатын біліктілік</a:t>
            </a:r>
            <a:r>
              <a:rPr lang="ru-RU" sz="2000" b="1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u="sng" dirty="0" err="1">
                <a:latin typeface="Times New Roman" pitchFamily="18" charset="0"/>
                <a:cs typeface="Times New Roman" pitchFamily="18" charset="0"/>
              </a:rPr>
              <a:t>талаптары</a:t>
            </a:r>
            <a:r>
              <a:rPr lang="ru-RU" sz="2000" b="1" u="sng" dirty="0"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 algn="just"/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тиісті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бейін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бойынша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жоғары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немесе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жоғары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оқу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орнынан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кейінгі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педагогикалық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немесе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техникалық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кәсіптік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орта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білімнен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кейінгі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педагогикалық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немесе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тиісті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бейін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бойынша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өзге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де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кәсіптік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немесе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жұмыс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стажына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талаптар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қойылмай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педагогикалық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қайта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даярлығын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растайтын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құжат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немесе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біліктіліктің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орташа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деңгейіне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жататын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1995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жылға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дейін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XI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педагогикалық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сыныбы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бар орта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мектепті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бітіргені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туралы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құжат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немесе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біліктілігі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жоғары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орта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деңгейдегі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педагогикалық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жұмыс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өтілі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болған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жағдайда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: педагог-модератор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үшін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кемінде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2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жыл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; педагог-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сарапшы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үшін-кемінде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3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жыл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; педагог-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зерттеуші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үшін-кемінде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4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жыл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немесе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біліктілігінің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жоғары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деңгейі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болған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кезде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педагог-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шебер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үшін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педагогикалық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жұмыс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өтілі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- 5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жыл</a:t>
            </a:r>
            <a:endParaRPr lang="x-none" sz="2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Схема 4">
            <a:extLst>
              <a:ext uri="{FF2B5EF4-FFF2-40B4-BE49-F238E27FC236}">
                <a16:creationId xmlns:a16="http://schemas.microsoft.com/office/drawing/2014/main" id="{D0354F44-60B9-EC0C-D0AC-276457BAC6D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655233890"/>
              </p:ext>
            </p:extLst>
          </p:nvPr>
        </p:nvGraphicFramePr>
        <p:xfrm>
          <a:off x="6836571" y="4834825"/>
          <a:ext cx="2151687" cy="356359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3990173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321</TotalTime>
  <Words>696</Words>
  <Application>Microsoft Office PowerPoint</Application>
  <PresentationFormat>Экран (4:3)</PresentationFormat>
  <Paragraphs>81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3" baseType="lpstr">
      <vt:lpstr>KZ SchoolBook</vt:lpstr>
      <vt:lpstr>Lucida Sans Unicode</vt:lpstr>
      <vt:lpstr>Times New Roman</vt:lpstr>
      <vt:lpstr>Verdana</vt:lpstr>
      <vt:lpstr>Wingdings 2</vt:lpstr>
      <vt:lpstr>Wingdings 3</vt:lpstr>
      <vt:lpstr>Открытая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Асель 37к</dc:creator>
  <cp:lastModifiedBy>36-5</cp:lastModifiedBy>
  <cp:revision>15</cp:revision>
  <dcterms:created xsi:type="dcterms:W3CDTF">2024-05-29T03:41:06Z</dcterms:created>
  <dcterms:modified xsi:type="dcterms:W3CDTF">2025-06-25T13:02:12Z</dcterms:modified>
</cp:coreProperties>
</file>